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Dowload tại:</a:t>
            </a:r>
            <a:br>
              <a:rPr lang="en-US" smtClean="0"/>
            </a:br>
            <a:r>
              <a:rPr lang="en-US" smtClean="0"/>
              <a:t>https://www.mediafire.com/#myfiles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https://www.mediafire.com/?jpbwb43yrr3u98t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Dowload tại: https://www.mediafire.com/#myfiles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Dowload tại: </dc:title>
  <dc:creator/>
  <cp:lastModifiedBy>HTC - PLAZA</cp:lastModifiedBy>
  <cp:revision>2</cp:revision>
  <dcterms:created xsi:type="dcterms:W3CDTF">2006-08-16T00:00:00Z</dcterms:created>
  <dcterms:modified xsi:type="dcterms:W3CDTF">2014-08-07T13:08:24Z</dcterms:modified>
</cp:coreProperties>
</file>