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18"/>
  </p:notesMasterIdLst>
  <p:sldIdLst>
    <p:sldId id="363" r:id="rId4"/>
    <p:sldId id="349" r:id="rId5"/>
    <p:sldId id="347" r:id="rId6"/>
    <p:sldId id="352" r:id="rId7"/>
    <p:sldId id="353" r:id="rId8"/>
    <p:sldId id="355" r:id="rId9"/>
    <p:sldId id="356" r:id="rId10"/>
    <p:sldId id="366" r:id="rId11"/>
    <p:sldId id="357" r:id="rId12"/>
    <p:sldId id="358" r:id="rId13"/>
    <p:sldId id="367" r:id="rId14"/>
    <p:sldId id="360" r:id="rId15"/>
    <p:sldId id="361" r:id="rId16"/>
    <p:sldId id="36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3" autoAdjust="0"/>
    <p:restoredTop sz="95840"/>
  </p:normalViewPr>
  <p:slideViewPr>
    <p:cSldViewPr snapToGrid="0" showGuides="1">
      <p:cViewPr>
        <p:scale>
          <a:sx n="60" d="100"/>
          <a:sy n="60" d="100"/>
        </p:scale>
        <p:origin x="1698" y="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3360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248DA-3409-4B5C-BDA8-2DF014F03B1D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5040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343D5AB-FDE8-4863-8B0B-FF0EDBC68861}"/>
              </a:ext>
            </a:extLst>
          </p:cNvPr>
          <p:cNvSpPr/>
          <p:nvPr userDrawn="1"/>
        </p:nvSpPr>
        <p:spPr>
          <a:xfrm>
            <a:off x="3657599" y="1899950"/>
            <a:ext cx="7513502" cy="32903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0C96F43-3876-47CC-B363-9FBE2E05752F}"/>
              </a:ext>
            </a:extLst>
          </p:cNvPr>
          <p:cNvSpPr/>
          <p:nvPr userDrawn="1"/>
        </p:nvSpPr>
        <p:spPr>
          <a:xfrm rot="20400000">
            <a:off x="1053734" y="2229400"/>
            <a:ext cx="2882538" cy="3413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4127DCA-3196-491D-86F7-98470FD4534B}"/>
              </a:ext>
            </a:extLst>
          </p:cNvPr>
          <p:cNvSpPr/>
          <p:nvPr userDrawn="1"/>
        </p:nvSpPr>
        <p:spPr>
          <a:xfrm rot="20640000">
            <a:off x="1079861" y="2203273"/>
            <a:ext cx="2882538" cy="3413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0F3D9F4-8CA6-4676-B29C-CF1677EB90FF}"/>
              </a:ext>
            </a:extLst>
          </p:cNvPr>
          <p:cNvSpPr/>
          <p:nvPr userDrawn="1"/>
        </p:nvSpPr>
        <p:spPr>
          <a:xfrm rot="20971299">
            <a:off x="1114697" y="2133601"/>
            <a:ext cx="2882538" cy="3413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그림 개체 틀 2">
            <a:extLst>
              <a:ext uri="{FF2B5EF4-FFF2-40B4-BE49-F238E27FC236}">
                <a16:creationId xmlns="" xmlns:a16="http://schemas.microsoft.com/office/drawing/2014/main" id="{BCD635CC-1412-43AB-9F1C-D19087A8B8A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20971299">
            <a:off x="1195968" y="2286619"/>
            <a:ext cx="2598070" cy="23550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="" xmlns:a16="http://schemas.microsoft.com/office/drawing/2014/main" id="{A92F2F0B-AB18-4F91-BFCD-5E07920CEC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="" xmlns:a16="http://schemas.microsoft.com/office/drawing/2014/main" id="{FB08BDAF-A042-4560-BBD8-F1CA5D9DB15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690341" y="2999128"/>
            <a:ext cx="2785716" cy="2784666"/>
          </a:xfrm>
          <a:custGeom>
            <a:avLst/>
            <a:gdLst>
              <a:gd name="connsiteX0" fmla="*/ 1137861 w 2785716"/>
              <a:gd name="connsiteY0" fmla="*/ 0 h 2784666"/>
              <a:gd name="connsiteX1" fmla="*/ 2785716 w 2785716"/>
              <a:gd name="connsiteY1" fmla="*/ 1140221 h 2784666"/>
              <a:gd name="connsiteX2" fmla="*/ 1647855 w 2785716"/>
              <a:gd name="connsiteY2" fmla="*/ 2784666 h 2784666"/>
              <a:gd name="connsiteX3" fmla="*/ 0 w 2785716"/>
              <a:gd name="connsiteY3" fmla="*/ 1644444 h 278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5716" h="2784666">
                <a:moveTo>
                  <a:pt x="1137861" y="0"/>
                </a:moveTo>
                <a:lnTo>
                  <a:pt x="2785716" y="1140221"/>
                </a:lnTo>
                <a:lnTo>
                  <a:pt x="1647855" y="2784666"/>
                </a:lnTo>
                <a:lnTo>
                  <a:pt x="0" y="16444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="" xmlns:a16="http://schemas.microsoft.com/office/drawing/2014/main" id="{E375B096-EBDB-4C71-BACA-9F780BF7023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674653" y="3623107"/>
            <a:ext cx="2785716" cy="2770089"/>
          </a:xfrm>
          <a:custGeom>
            <a:avLst/>
            <a:gdLst>
              <a:gd name="connsiteX0" fmla="*/ 1137861 w 2785716"/>
              <a:gd name="connsiteY0" fmla="*/ 0 h 2770089"/>
              <a:gd name="connsiteX1" fmla="*/ 2785716 w 2785716"/>
              <a:gd name="connsiteY1" fmla="*/ 1140221 h 2770089"/>
              <a:gd name="connsiteX2" fmla="*/ 1657942 w 2785716"/>
              <a:gd name="connsiteY2" fmla="*/ 2770089 h 2770089"/>
              <a:gd name="connsiteX3" fmla="*/ 1626789 w 2785716"/>
              <a:gd name="connsiteY3" fmla="*/ 2770089 h 2770089"/>
              <a:gd name="connsiteX4" fmla="*/ 0 w 2785716"/>
              <a:gd name="connsiteY4" fmla="*/ 1644444 h 2770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5716" h="2770089">
                <a:moveTo>
                  <a:pt x="1137861" y="0"/>
                </a:moveTo>
                <a:lnTo>
                  <a:pt x="2785716" y="1140221"/>
                </a:lnTo>
                <a:lnTo>
                  <a:pt x="1657942" y="2770089"/>
                </a:lnTo>
                <a:lnTo>
                  <a:pt x="1626789" y="2770089"/>
                </a:lnTo>
                <a:lnTo>
                  <a:pt x="0" y="16444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="" xmlns:a16="http://schemas.microsoft.com/office/drawing/2014/main" id="{31F3A08B-34AD-476C-9953-B19BAF7F628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893127" y="1209715"/>
            <a:ext cx="2785716" cy="2784666"/>
          </a:xfrm>
          <a:custGeom>
            <a:avLst/>
            <a:gdLst>
              <a:gd name="connsiteX0" fmla="*/ 1137861 w 2785716"/>
              <a:gd name="connsiteY0" fmla="*/ 0 h 2784666"/>
              <a:gd name="connsiteX1" fmla="*/ 2785716 w 2785716"/>
              <a:gd name="connsiteY1" fmla="*/ 1140221 h 2784666"/>
              <a:gd name="connsiteX2" fmla="*/ 1647855 w 2785716"/>
              <a:gd name="connsiteY2" fmla="*/ 2784666 h 2784666"/>
              <a:gd name="connsiteX3" fmla="*/ 0 w 2785716"/>
              <a:gd name="connsiteY3" fmla="*/ 1644444 h 278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5716" h="2784666">
                <a:moveTo>
                  <a:pt x="1137861" y="0"/>
                </a:moveTo>
                <a:lnTo>
                  <a:pt x="2785716" y="1140221"/>
                </a:lnTo>
                <a:lnTo>
                  <a:pt x="1647855" y="2784666"/>
                </a:lnTo>
                <a:lnTo>
                  <a:pt x="0" y="16444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="" xmlns:a16="http://schemas.microsoft.com/office/drawing/2014/main" id="{164DE5B1-7A92-485E-BF4B-DC34DB0ECFF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877439" y="1833693"/>
            <a:ext cx="2785716" cy="2784666"/>
          </a:xfrm>
          <a:custGeom>
            <a:avLst/>
            <a:gdLst>
              <a:gd name="connsiteX0" fmla="*/ 1137861 w 2785716"/>
              <a:gd name="connsiteY0" fmla="*/ 0 h 2784666"/>
              <a:gd name="connsiteX1" fmla="*/ 2785716 w 2785716"/>
              <a:gd name="connsiteY1" fmla="*/ 1140221 h 2784666"/>
              <a:gd name="connsiteX2" fmla="*/ 1647855 w 2785716"/>
              <a:gd name="connsiteY2" fmla="*/ 2784666 h 2784666"/>
              <a:gd name="connsiteX3" fmla="*/ 0 w 2785716"/>
              <a:gd name="connsiteY3" fmla="*/ 1644444 h 278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5716" h="2784666">
                <a:moveTo>
                  <a:pt x="1137861" y="0"/>
                </a:moveTo>
                <a:lnTo>
                  <a:pt x="2785716" y="1140221"/>
                </a:lnTo>
                <a:lnTo>
                  <a:pt x="1647855" y="2784666"/>
                </a:lnTo>
                <a:lnTo>
                  <a:pt x="0" y="16444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D6D283E2-312F-41C5-9422-DB6C85B4455D}"/>
              </a:ext>
            </a:extLst>
          </p:cNvPr>
          <p:cNvSpPr/>
          <p:nvPr userDrawn="1"/>
        </p:nvSpPr>
        <p:spPr>
          <a:xfrm flipH="1">
            <a:off x="9483952" y="2398143"/>
            <a:ext cx="2708047" cy="3413083"/>
          </a:xfrm>
          <a:custGeom>
            <a:avLst/>
            <a:gdLst>
              <a:gd name="connsiteX0" fmla="*/ 0 w 2708047"/>
              <a:gd name="connsiteY0" fmla="*/ 0 h 3335839"/>
              <a:gd name="connsiteX1" fmla="*/ 347734 w 2708047"/>
              <a:gd name="connsiteY1" fmla="*/ 0 h 3335839"/>
              <a:gd name="connsiteX2" fmla="*/ 2708047 w 2708047"/>
              <a:gd name="connsiteY2" fmla="*/ 3335839 h 3335839"/>
              <a:gd name="connsiteX3" fmla="*/ 0 w 2708047"/>
              <a:gd name="connsiteY3" fmla="*/ 3335839 h 333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8047" h="3335839">
                <a:moveTo>
                  <a:pt x="0" y="0"/>
                </a:moveTo>
                <a:lnTo>
                  <a:pt x="347734" y="0"/>
                </a:lnTo>
                <a:lnTo>
                  <a:pt x="2708047" y="3335839"/>
                </a:lnTo>
                <a:lnTo>
                  <a:pt x="0" y="333583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B1AAC7CE-37C6-4882-8A2F-D617C7403A00}"/>
              </a:ext>
            </a:extLst>
          </p:cNvPr>
          <p:cNvSpPr/>
          <p:nvPr userDrawn="1"/>
        </p:nvSpPr>
        <p:spPr>
          <a:xfrm flipH="1">
            <a:off x="0" y="1819635"/>
            <a:ext cx="6869544" cy="3399346"/>
          </a:xfrm>
          <a:custGeom>
            <a:avLst/>
            <a:gdLst>
              <a:gd name="connsiteX0" fmla="*/ 6869544 w 6869544"/>
              <a:gd name="connsiteY0" fmla="*/ 0 h 3399346"/>
              <a:gd name="connsiteX1" fmla="*/ 0 w 6869544"/>
              <a:gd name="connsiteY1" fmla="*/ 0 h 3399346"/>
              <a:gd name="connsiteX2" fmla="*/ 2360312 w 6869544"/>
              <a:gd name="connsiteY2" fmla="*/ 3399346 h 3399346"/>
              <a:gd name="connsiteX3" fmla="*/ 6869544 w 6869544"/>
              <a:gd name="connsiteY3" fmla="*/ 3399346 h 3399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69544" h="3399346">
                <a:moveTo>
                  <a:pt x="6869544" y="0"/>
                </a:moveTo>
                <a:lnTo>
                  <a:pt x="0" y="0"/>
                </a:lnTo>
                <a:lnTo>
                  <a:pt x="2360312" y="3399346"/>
                </a:lnTo>
                <a:lnTo>
                  <a:pt x="6869544" y="339934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ABD26266-8DF8-4F9E-8108-90547D7F6DB4}"/>
              </a:ext>
            </a:extLst>
          </p:cNvPr>
          <p:cNvGrpSpPr/>
          <p:nvPr userDrawn="1"/>
        </p:nvGrpSpPr>
        <p:grpSpPr>
          <a:xfrm>
            <a:off x="9613650" y="2003247"/>
            <a:ext cx="2578350" cy="4052320"/>
            <a:chOff x="9508727" y="2147107"/>
            <a:chExt cx="2683273" cy="4217224"/>
          </a:xfrm>
        </p:grpSpPr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27F633FE-376E-404F-91E4-885447763090}"/>
                </a:ext>
              </a:extLst>
            </p:cNvPr>
            <p:cNvSpPr/>
            <p:nvPr/>
          </p:nvSpPr>
          <p:spPr>
            <a:xfrm>
              <a:off x="11381596" y="5780548"/>
              <a:ext cx="810404" cy="583783"/>
            </a:xfrm>
            <a:custGeom>
              <a:avLst/>
              <a:gdLst>
                <a:gd name="connsiteX0" fmla="*/ 267669 w 810404"/>
                <a:gd name="connsiteY0" fmla="*/ 0 h 583783"/>
                <a:gd name="connsiteX1" fmla="*/ 769357 w 810404"/>
                <a:gd name="connsiteY1" fmla="*/ 0 h 583783"/>
                <a:gd name="connsiteX2" fmla="*/ 805844 w 810404"/>
                <a:gd name="connsiteY2" fmla="*/ 0 h 583783"/>
                <a:gd name="connsiteX3" fmla="*/ 810404 w 810404"/>
                <a:gd name="connsiteY3" fmla="*/ 0 h 583783"/>
                <a:gd name="connsiteX4" fmla="*/ 810404 w 810404"/>
                <a:gd name="connsiteY4" fmla="*/ 583783 h 583783"/>
                <a:gd name="connsiteX5" fmla="*/ 805844 w 810404"/>
                <a:gd name="connsiteY5" fmla="*/ 583783 h 583783"/>
                <a:gd name="connsiteX6" fmla="*/ 769357 w 810404"/>
                <a:gd name="connsiteY6" fmla="*/ 583783 h 583783"/>
                <a:gd name="connsiteX7" fmla="*/ 170371 w 810404"/>
                <a:gd name="connsiteY7" fmla="*/ 583783 h 583783"/>
                <a:gd name="connsiteX8" fmla="*/ 152128 w 810404"/>
                <a:gd name="connsiteY8" fmla="*/ 367906 h 583783"/>
                <a:gd name="connsiteX9" fmla="*/ 267669 w 810404"/>
                <a:gd name="connsiteY9" fmla="*/ 0 h 583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0404" h="583783">
                  <a:moveTo>
                    <a:pt x="267669" y="0"/>
                  </a:moveTo>
                  <a:lnTo>
                    <a:pt x="769357" y="0"/>
                  </a:lnTo>
                  <a:lnTo>
                    <a:pt x="805844" y="0"/>
                  </a:lnTo>
                  <a:lnTo>
                    <a:pt x="810404" y="0"/>
                  </a:lnTo>
                  <a:lnTo>
                    <a:pt x="810404" y="583783"/>
                  </a:lnTo>
                  <a:lnTo>
                    <a:pt x="805844" y="583783"/>
                  </a:lnTo>
                  <a:cubicBezTo>
                    <a:pt x="805844" y="583783"/>
                    <a:pt x="793682" y="583783"/>
                    <a:pt x="769357" y="583783"/>
                  </a:cubicBezTo>
                  <a:cubicBezTo>
                    <a:pt x="675101" y="583783"/>
                    <a:pt x="413614" y="583783"/>
                    <a:pt x="170371" y="583783"/>
                  </a:cubicBezTo>
                  <a:cubicBezTo>
                    <a:pt x="-133682" y="583783"/>
                    <a:pt x="39629" y="483446"/>
                    <a:pt x="152128" y="367906"/>
                  </a:cubicBezTo>
                  <a:cubicBezTo>
                    <a:pt x="264629" y="249324"/>
                    <a:pt x="267669" y="0"/>
                    <a:pt x="267669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400AA72A-9E73-4E92-9A24-FC8789F6DFA4}"/>
                </a:ext>
              </a:extLst>
            </p:cNvPr>
            <p:cNvSpPr/>
            <p:nvPr/>
          </p:nvSpPr>
          <p:spPr>
            <a:xfrm>
              <a:off x="9508727" y="2147107"/>
              <a:ext cx="2683273" cy="3642562"/>
            </a:xfrm>
            <a:custGeom>
              <a:avLst/>
              <a:gdLst>
                <a:gd name="connsiteX0" fmla="*/ 170270 w 2683273"/>
                <a:gd name="connsiteY0" fmla="*/ 0 h 3642562"/>
                <a:gd name="connsiteX1" fmla="*/ 2645266 w 2683273"/>
                <a:gd name="connsiteY1" fmla="*/ 0 h 3642562"/>
                <a:gd name="connsiteX2" fmla="*/ 2683273 w 2683273"/>
                <a:gd name="connsiteY2" fmla="*/ 0 h 3642562"/>
                <a:gd name="connsiteX3" fmla="*/ 2683273 w 2683273"/>
                <a:gd name="connsiteY3" fmla="*/ 3642562 h 3642562"/>
                <a:gd name="connsiteX4" fmla="*/ 155068 w 2683273"/>
                <a:gd name="connsiteY4" fmla="*/ 3642562 h 3642562"/>
                <a:gd name="connsiteX5" fmla="*/ 0 w 2683273"/>
                <a:gd name="connsiteY5" fmla="*/ 3469251 h 3642562"/>
                <a:gd name="connsiteX6" fmla="*/ 0 w 2683273"/>
                <a:gd name="connsiteY6" fmla="*/ 170270 h 3642562"/>
                <a:gd name="connsiteX7" fmla="*/ 170270 w 2683273"/>
                <a:gd name="connsiteY7" fmla="*/ 0 h 3642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3273" h="3642562">
                  <a:moveTo>
                    <a:pt x="170270" y="0"/>
                  </a:moveTo>
                  <a:lnTo>
                    <a:pt x="2645266" y="0"/>
                  </a:lnTo>
                  <a:lnTo>
                    <a:pt x="2683273" y="0"/>
                  </a:lnTo>
                  <a:lnTo>
                    <a:pt x="2683273" y="3642562"/>
                  </a:lnTo>
                  <a:lnTo>
                    <a:pt x="155068" y="3642562"/>
                  </a:lnTo>
                  <a:cubicBezTo>
                    <a:pt x="69933" y="3642562"/>
                    <a:pt x="0" y="3566549"/>
                    <a:pt x="0" y="3469251"/>
                  </a:cubicBezTo>
                  <a:lnTo>
                    <a:pt x="0" y="170270"/>
                  </a:lnTo>
                  <a:cubicBezTo>
                    <a:pt x="0" y="72973"/>
                    <a:pt x="82095" y="0"/>
                    <a:pt x="170270" y="0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46BD5C51-A833-433E-BB70-71DFE09A603C}"/>
                </a:ext>
              </a:extLst>
            </p:cNvPr>
            <p:cNvSpPr/>
            <p:nvPr/>
          </p:nvSpPr>
          <p:spPr>
            <a:xfrm>
              <a:off x="9536092" y="2177513"/>
              <a:ext cx="2655908" cy="3195604"/>
            </a:xfrm>
            <a:custGeom>
              <a:avLst/>
              <a:gdLst>
                <a:gd name="connsiteX0" fmla="*/ 170270 w 2655908"/>
                <a:gd name="connsiteY0" fmla="*/ 0 h 3195604"/>
                <a:gd name="connsiteX1" fmla="*/ 2623983 w 2655908"/>
                <a:gd name="connsiteY1" fmla="*/ 0 h 3195604"/>
                <a:gd name="connsiteX2" fmla="*/ 2655908 w 2655908"/>
                <a:gd name="connsiteY2" fmla="*/ 0 h 3195604"/>
                <a:gd name="connsiteX3" fmla="*/ 2655908 w 2655908"/>
                <a:gd name="connsiteY3" fmla="*/ 3195604 h 3195604"/>
                <a:gd name="connsiteX4" fmla="*/ 0 w 2655908"/>
                <a:gd name="connsiteY4" fmla="*/ 3195604 h 3195604"/>
                <a:gd name="connsiteX5" fmla="*/ 0 w 2655908"/>
                <a:gd name="connsiteY5" fmla="*/ 148987 h 3195604"/>
                <a:gd name="connsiteX6" fmla="*/ 170270 w 2655908"/>
                <a:gd name="connsiteY6" fmla="*/ 0 h 3195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5908" h="3195604">
                  <a:moveTo>
                    <a:pt x="170270" y="0"/>
                  </a:moveTo>
                  <a:lnTo>
                    <a:pt x="2623983" y="0"/>
                  </a:lnTo>
                  <a:lnTo>
                    <a:pt x="2655908" y="0"/>
                  </a:lnTo>
                  <a:lnTo>
                    <a:pt x="2655908" y="3195604"/>
                  </a:lnTo>
                  <a:lnTo>
                    <a:pt x="0" y="3195604"/>
                  </a:lnTo>
                  <a:lnTo>
                    <a:pt x="0" y="148987"/>
                  </a:lnTo>
                  <a:cubicBezTo>
                    <a:pt x="0" y="60811"/>
                    <a:pt x="82095" y="0"/>
                    <a:pt x="170270" y="0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F38E9B8E-66AA-4D07-8C4F-4CA5F0182522}"/>
                </a:ext>
              </a:extLst>
            </p:cNvPr>
            <p:cNvSpPr/>
            <p:nvPr/>
          </p:nvSpPr>
          <p:spPr>
            <a:xfrm>
              <a:off x="11384738" y="6312642"/>
              <a:ext cx="807262" cy="48649"/>
            </a:xfrm>
            <a:custGeom>
              <a:avLst/>
              <a:gdLst>
                <a:gd name="connsiteX0" fmla="*/ 0 w 807262"/>
                <a:gd name="connsiteY0" fmla="*/ 0 h 48649"/>
                <a:gd name="connsiteX1" fmla="*/ 807262 w 807262"/>
                <a:gd name="connsiteY1" fmla="*/ 0 h 48649"/>
                <a:gd name="connsiteX2" fmla="*/ 807262 w 807262"/>
                <a:gd name="connsiteY2" fmla="*/ 48649 h 48649"/>
                <a:gd name="connsiteX3" fmla="*/ 799662 w 807262"/>
                <a:gd name="connsiteY3" fmla="*/ 48649 h 48649"/>
                <a:gd name="connsiteX4" fmla="*/ 772297 w 807262"/>
                <a:gd name="connsiteY4" fmla="*/ 48649 h 48649"/>
                <a:gd name="connsiteX5" fmla="*/ 173311 w 807262"/>
                <a:gd name="connsiteY5" fmla="*/ 48649 h 48649"/>
                <a:gd name="connsiteX6" fmla="*/ 0 w 807262"/>
                <a:gd name="connsiteY6" fmla="*/ 6081 h 48649"/>
                <a:gd name="connsiteX7" fmla="*/ 0 w 807262"/>
                <a:gd name="connsiteY7" fmla="*/ 3041 h 4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7262" h="48649">
                  <a:moveTo>
                    <a:pt x="0" y="0"/>
                  </a:moveTo>
                  <a:lnTo>
                    <a:pt x="807262" y="0"/>
                  </a:lnTo>
                  <a:lnTo>
                    <a:pt x="807262" y="48649"/>
                  </a:lnTo>
                  <a:lnTo>
                    <a:pt x="799662" y="48649"/>
                  </a:lnTo>
                  <a:cubicBezTo>
                    <a:pt x="793581" y="48649"/>
                    <a:pt x="784459" y="48649"/>
                    <a:pt x="772297" y="48649"/>
                  </a:cubicBezTo>
                  <a:cubicBezTo>
                    <a:pt x="678039" y="48649"/>
                    <a:pt x="416553" y="48649"/>
                    <a:pt x="173311" y="48649"/>
                  </a:cubicBezTo>
                  <a:cubicBezTo>
                    <a:pt x="48648" y="48649"/>
                    <a:pt x="0" y="36487"/>
                    <a:pt x="0" y="6081"/>
                  </a:cubicBezTo>
                  <a:cubicBezTo>
                    <a:pt x="0" y="6081"/>
                    <a:pt x="0" y="6081"/>
                    <a:pt x="0" y="304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3BC8E66A-1394-4D3C-B2E0-334A1F599DAF}"/>
                </a:ext>
              </a:extLst>
            </p:cNvPr>
            <p:cNvSpPr/>
            <p:nvPr/>
          </p:nvSpPr>
          <p:spPr>
            <a:xfrm>
              <a:off x="9536092" y="5379197"/>
              <a:ext cx="2655908" cy="395270"/>
            </a:xfrm>
            <a:custGeom>
              <a:avLst/>
              <a:gdLst>
                <a:gd name="connsiteX0" fmla="*/ 0 w 2655908"/>
                <a:gd name="connsiteY0" fmla="*/ 0 h 395270"/>
                <a:gd name="connsiteX1" fmla="*/ 2655908 w 2655908"/>
                <a:gd name="connsiteY1" fmla="*/ 0 h 395270"/>
                <a:gd name="connsiteX2" fmla="*/ 2655908 w 2655908"/>
                <a:gd name="connsiteY2" fmla="*/ 395270 h 395270"/>
                <a:gd name="connsiteX3" fmla="*/ 2623983 w 2655908"/>
                <a:gd name="connsiteY3" fmla="*/ 395270 h 395270"/>
                <a:gd name="connsiteX4" fmla="*/ 170270 w 2655908"/>
                <a:gd name="connsiteY4" fmla="*/ 395270 h 395270"/>
                <a:gd name="connsiteX5" fmla="*/ 0 w 2655908"/>
                <a:gd name="connsiteY5" fmla="*/ 246284 h 39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55908" h="395270">
                  <a:moveTo>
                    <a:pt x="0" y="0"/>
                  </a:moveTo>
                  <a:lnTo>
                    <a:pt x="2655908" y="0"/>
                  </a:lnTo>
                  <a:lnTo>
                    <a:pt x="2655908" y="395270"/>
                  </a:lnTo>
                  <a:lnTo>
                    <a:pt x="2623983" y="395270"/>
                  </a:lnTo>
                  <a:lnTo>
                    <a:pt x="170270" y="395270"/>
                  </a:lnTo>
                  <a:cubicBezTo>
                    <a:pt x="82095" y="395270"/>
                    <a:pt x="0" y="322297"/>
                    <a:pt x="0" y="24628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BD4802E1-A5FC-45E8-8180-8E940D832B5F}"/>
                </a:ext>
              </a:extLst>
            </p:cNvPr>
            <p:cNvSpPr/>
            <p:nvPr/>
          </p:nvSpPr>
          <p:spPr>
            <a:xfrm>
              <a:off x="9711093" y="2388830"/>
              <a:ext cx="2480907" cy="2797293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92825B71-4111-4DEB-8EF4-3C86689A682C}"/>
                </a:ext>
              </a:extLst>
            </p:cNvPr>
            <p:cNvSpPr/>
            <p:nvPr/>
          </p:nvSpPr>
          <p:spPr>
            <a:xfrm>
              <a:off x="10791316" y="2439610"/>
              <a:ext cx="1400684" cy="2776919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23A80384-9207-4A80-9B70-A1F7CDE8F6C3}"/>
              </a:ext>
            </a:extLst>
          </p:cNvPr>
          <p:cNvSpPr/>
          <p:nvPr userDrawn="1"/>
        </p:nvSpPr>
        <p:spPr>
          <a:xfrm>
            <a:off x="0" y="2"/>
            <a:ext cx="12192000" cy="188044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bg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4C416A75-B8CF-4929-BC37-2BBFEDC80AA1}"/>
              </a:ext>
            </a:extLst>
          </p:cNvPr>
          <p:cNvSpPr/>
          <p:nvPr userDrawn="1"/>
        </p:nvSpPr>
        <p:spPr>
          <a:xfrm>
            <a:off x="5466000" y="1233032"/>
            <a:ext cx="1260000" cy="1260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1" name="Oval 9">
            <a:extLst>
              <a:ext uri="{FF2B5EF4-FFF2-40B4-BE49-F238E27FC236}">
                <a16:creationId xmlns="" xmlns:a16="http://schemas.microsoft.com/office/drawing/2014/main" id="{01AED590-6033-41B9-B612-A655FC2D2471}"/>
              </a:ext>
            </a:extLst>
          </p:cNvPr>
          <p:cNvSpPr/>
          <p:nvPr userDrawn="1"/>
        </p:nvSpPr>
        <p:spPr>
          <a:xfrm>
            <a:off x="6714751" y="3743880"/>
            <a:ext cx="2520000" cy="25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Picture Placeholder 2">
            <a:extLst>
              <a:ext uri="{FF2B5EF4-FFF2-40B4-BE49-F238E27FC236}">
                <a16:creationId xmlns="" xmlns:a16="http://schemas.microsoft.com/office/drawing/2014/main" id="{4BA74944-B383-469B-9810-16FAA4736103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9745813" y="2221239"/>
            <a:ext cx="2446188" cy="273681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grpSp>
        <p:nvGrpSpPr>
          <p:cNvPr id="23" name="Group 20">
            <a:extLst>
              <a:ext uri="{FF2B5EF4-FFF2-40B4-BE49-F238E27FC236}">
                <a16:creationId xmlns="" xmlns:a16="http://schemas.microsoft.com/office/drawing/2014/main" id="{73844864-235F-4E14-9FBA-EB17CB8C013A}"/>
              </a:ext>
            </a:extLst>
          </p:cNvPr>
          <p:cNvGrpSpPr/>
          <p:nvPr userDrawn="1"/>
        </p:nvGrpSpPr>
        <p:grpSpPr>
          <a:xfrm>
            <a:off x="7019112" y="2341950"/>
            <a:ext cx="1890758" cy="3323854"/>
            <a:chOff x="445712" y="1449040"/>
            <a:chExt cx="2113018" cy="3924176"/>
          </a:xfrm>
        </p:grpSpPr>
        <p:sp>
          <p:nvSpPr>
            <p:cNvPr id="24" name="Rounded Rectangle 21">
              <a:extLst>
                <a:ext uri="{FF2B5EF4-FFF2-40B4-BE49-F238E27FC236}">
                  <a16:creationId xmlns="" xmlns:a16="http://schemas.microsoft.com/office/drawing/2014/main" id="{A0C7D66C-8C6F-4B9E-8DC1-072BF2073C6A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25" name="Rectangle 22">
              <a:extLst>
                <a:ext uri="{FF2B5EF4-FFF2-40B4-BE49-F238E27FC236}">
                  <a16:creationId xmlns="" xmlns:a16="http://schemas.microsoft.com/office/drawing/2014/main" id="{764ECC13-9256-4F74-B289-1001D8F2747F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26" name="Group 23">
              <a:extLst>
                <a:ext uri="{FF2B5EF4-FFF2-40B4-BE49-F238E27FC236}">
                  <a16:creationId xmlns="" xmlns:a16="http://schemas.microsoft.com/office/drawing/2014/main" id="{808E2BAA-465D-4C79-8B44-51C252EE8A0B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7" name="Oval 24">
                <a:extLst>
                  <a:ext uri="{FF2B5EF4-FFF2-40B4-BE49-F238E27FC236}">
                    <a16:creationId xmlns="" xmlns:a16="http://schemas.microsoft.com/office/drawing/2014/main" id="{2402E4F7-C37D-4790-B616-737E2810F7FC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28" name="Rounded Rectangle 25">
                <a:extLst>
                  <a:ext uri="{FF2B5EF4-FFF2-40B4-BE49-F238E27FC236}">
                    <a16:creationId xmlns="" xmlns:a16="http://schemas.microsoft.com/office/drawing/2014/main" id="{76D07C3D-86F4-43C7-B719-BBBFD744E107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29" name="Picture Placeholder 2">
            <a:extLst>
              <a:ext uri="{FF2B5EF4-FFF2-40B4-BE49-F238E27FC236}">
                <a16:creationId xmlns="" xmlns:a16="http://schemas.microsoft.com/office/drawing/2014/main" id="{1B67B68D-FEC5-42A8-B837-0016014A5CE9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7145482" y="2668904"/>
            <a:ext cx="1624041" cy="26634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0" name="Text Placeholder 9">
            <a:extLst>
              <a:ext uri="{FF2B5EF4-FFF2-40B4-BE49-F238E27FC236}">
                <a16:creationId xmlns="" xmlns:a16="http://schemas.microsoft.com/office/drawing/2014/main" id="{16F402C5-963E-430D-8D32-CCEA9657B8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2">
            <a:extLst>
              <a:ext uri="{FF2B5EF4-FFF2-40B4-BE49-F238E27FC236}">
                <a16:creationId xmlns="" xmlns:a16="http://schemas.microsoft.com/office/drawing/2014/main" id="{E58C46AB-72B0-452F-8968-7F13D6C6933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2000" cy="6561423"/>
          </a:xfrm>
          <a:custGeom>
            <a:avLst/>
            <a:gdLst>
              <a:gd name="connsiteX0" fmla="*/ 0 w 12192000"/>
              <a:gd name="connsiteY0" fmla="*/ 0 h 6561423"/>
              <a:gd name="connsiteX1" fmla="*/ 12192000 w 12192000"/>
              <a:gd name="connsiteY1" fmla="*/ 0 h 6561423"/>
              <a:gd name="connsiteX2" fmla="*/ 12192000 w 12192000"/>
              <a:gd name="connsiteY2" fmla="*/ 2455328 h 6561423"/>
              <a:gd name="connsiteX3" fmla="*/ 9675392 w 12192000"/>
              <a:gd name="connsiteY3" fmla="*/ 3302886 h 6561423"/>
              <a:gd name="connsiteX4" fmla="*/ 10157317 w 12192000"/>
              <a:gd name="connsiteY4" fmla="*/ 4390513 h 6561423"/>
              <a:gd name="connsiteX5" fmla="*/ 8230254 w 12192000"/>
              <a:gd name="connsiteY5" fmla="*/ 3789588 h 6561423"/>
              <a:gd name="connsiteX6" fmla="*/ 0 w 12192000"/>
              <a:gd name="connsiteY6" fmla="*/ 6561423 h 656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561423">
                <a:moveTo>
                  <a:pt x="0" y="0"/>
                </a:moveTo>
                <a:lnTo>
                  <a:pt x="12192000" y="0"/>
                </a:lnTo>
                <a:lnTo>
                  <a:pt x="12192000" y="2455328"/>
                </a:lnTo>
                <a:lnTo>
                  <a:pt x="9675392" y="3302886"/>
                </a:lnTo>
                <a:lnTo>
                  <a:pt x="10157317" y="4390513"/>
                </a:lnTo>
                <a:lnTo>
                  <a:pt x="8230254" y="3789588"/>
                </a:lnTo>
                <a:lnTo>
                  <a:pt x="0" y="65614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0AE252F-2F95-498B-9748-639B6E785753}"/>
              </a:ext>
            </a:extLst>
          </p:cNvPr>
          <p:cNvSpPr/>
          <p:nvPr userDrawn="1"/>
        </p:nvSpPr>
        <p:spPr>
          <a:xfrm>
            <a:off x="360608" y="303727"/>
            <a:ext cx="5520743" cy="62505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000EF3A-BE58-433D-9D14-B9221C51EC72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49499" y="523741"/>
            <a:ext cx="3709115" cy="58555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="" xmlns:a16="http://schemas.microsoft.com/office/drawing/2014/main" id="{CE7F7C7D-3EC2-42EE-8881-C197183B4C1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355955" cy="6858000"/>
          </a:xfrm>
          <a:custGeom>
            <a:avLst/>
            <a:gdLst>
              <a:gd name="connsiteX0" fmla="*/ 0 w 5508104"/>
              <a:gd name="connsiteY0" fmla="*/ 0 h 5143500"/>
              <a:gd name="connsiteX1" fmla="*/ 5508104 w 5508104"/>
              <a:gd name="connsiteY1" fmla="*/ 0 h 5143500"/>
              <a:gd name="connsiteX2" fmla="*/ 5508104 w 5508104"/>
              <a:gd name="connsiteY2" fmla="*/ 5143500 h 5143500"/>
              <a:gd name="connsiteX3" fmla="*/ 0 w 5508104"/>
              <a:gd name="connsiteY3" fmla="*/ 5143500 h 5143500"/>
              <a:gd name="connsiteX4" fmla="*/ 0 w 5508104"/>
              <a:gd name="connsiteY4" fmla="*/ 0 h 5143500"/>
              <a:gd name="connsiteX0" fmla="*/ 0 w 5508104"/>
              <a:gd name="connsiteY0" fmla="*/ 0 h 5143500"/>
              <a:gd name="connsiteX1" fmla="*/ 3984104 w 5508104"/>
              <a:gd name="connsiteY1" fmla="*/ 0 h 5143500"/>
              <a:gd name="connsiteX2" fmla="*/ 5508104 w 5508104"/>
              <a:gd name="connsiteY2" fmla="*/ 5143500 h 5143500"/>
              <a:gd name="connsiteX3" fmla="*/ 0 w 5508104"/>
              <a:gd name="connsiteY3" fmla="*/ 5143500 h 5143500"/>
              <a:gd name="connsiteX4" fmla="*/ 0 w 5508104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08104" h="5143500">
                <a:moveTo>
                  <a:pt x="0" y="0"/>
                </a:moveTo>
                <a:lnTo>
                  <a:pt x="3984104" y="0"/>
                </a:lnTo>
                <a:lnTo>
                  <a:pt x="5508104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94397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6538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&amp;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3356993"/>
            <a:ext cx="12192000" cy="350100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8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26571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3265714"/>
            <a:ext cx="12192000" cy="91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42668031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237170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927200" y="2554167"/>
            <a:ext cx="70772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492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=""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="" xmlns:a16="http://schemas.microsoft.com/office/drawing/2014/main" id="{CA1A6E33-8A0F-4192-83F6-2FB90AE8DE70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3650190" y="1769412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="" xmlns:a16="http://schemas.microsoft.com/office/drawing/2014/main" id="{B7332FD6-4CCE-4EA6-A914-847EA767CDE7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403397" y="1769412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="" xmlns:a16="http://schemas.microsoft.com/office/drawing/2014/main" id="{5A41DCAB-7A97-4D72-8703-2A5EBB6B4047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9156603" y="1769412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="" xmlns:a16="http://schemas.microsoft.com/office/drawing/2014/main" id="{DE59F880-57D5-4D69-ADDA-A3030C94684E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896983" y="1769412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7.xml"/><Relationship Id="rId21" Type="http://schemas.openxmlformats.org/officeDocument/2006/relationships/slideLayout" Target="../slideLayouts/slideLayout25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1" r:id="rId3"/>
    <p:sldLayoutId id="2147483693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71" r:id="rId18"/>
    <p:sldLayoutId id="2147483672" r:id="rId19"/>
    <p:sldLayoutId id="2147483692" r:id="rId20"/>
    <p:sldLayoutId id="2147483695" r:id="rId21"/>
    <p:sldLayoutId id="2147483696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ctrTitle"/>
          </p:nvPr>
        </p:nvSpPr>
        <p:spPr>
          <a:xfrm>
            <a:off x="1634100" y="1973534"/>
            <a:ext cx="9485003" cy="2068113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ctr"/>
            <a:r>
              <a:rPr lang="en-US" sz="5333" b="1" dirty="0" err="1" smtClean="0">
                <a:latin typeface="Cambria" charset="0"/>
                <a:ea typeface="Cambria" charset="0"/>
                <a:cs typeface="Cambria" charset="0"/>
              </a:rPr>
              <a:t>TÀI</a:t>
            </a:r>
            <a:r>
              <a:rPr lang="en-US" sz="5333" b="1" dirty="0" smtClean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5333" b="1" dirty="0" err="1" smtClean="0">
                <a:latin typeface="Cambria" charset="0"/>
                <a:ea typeface="Cambria" charset="0"/>
                <a:cs typeface="Cambria" charset="0"/>
              </a:rPr>
              <a:t>LIỆU</a:t>
            </a:r>
            <a:r>
              <a:rPr lang="en-US" sz="5333" b="1" dirty="0" smtClean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vi-VN" sz="5333" b="1" dirty="0" smtClean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vi-VN" sz="4267" b="1" dirty="0">
                <a:latin typeface="Cambria" charset="0"/>
                <a:ea typeface="Cambria" charset="0"/>
                <a:cs typeface="Cambria" charset="0"/>
              </a:rPr>
              <a:t/>
            </a:r>
            <a:br>
              <a:rPr lang="vi-VN" sz="4267" b="1" dirty="0">
                <a:latin typeface="Cambria" charset="0"/>
                <a:ea typeface="Cambria" charset="0"/>
                <a:cs typeface="Cambria" charset="0"/>
              </a:rPr>
            </a:br>
            <a:r>
              <a:rPr lang="vi-VN" sz="4000" b="1" dirty="0">
                <a:latin typeface="Cambria" charset="0"/>
                <a:ea typeface="Cambria" charset="0"/>
                <a:cs typeface="Cambria" charset="0"/>
              </a:rPr>
              <a:t>HƯỚNG DẪN </a:t>
            </a:r>
            <a:r>
              <a:rPr lang="en-US" sz="4000" b="1" dirty="0" err="1" smtClean="0">
                <a:latin typeface="Cambria" charset="0"/>
                <a:ea typeface="Cambria" charset="0"/>
                <a:cs typeface="Cambria" charset="0"/>
              </a:rPr>
              <a:t>CÔNG</a:t>
            </a:r>
            <a:r>
              <a:rPr lang="en-US" sz="4000" b="1" dirty="0" smtClean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4000" b="1" dirty="0" err="1" smtClean="0">
                <a:latin typeface="Cambria" charset="0"/>
                <a:ea typeface="Cambria" charset="0"/>
                <a:cs typeface="Cambria" charset="0"/>
              </a:rPr>
              <a:t>TÁC</a:t>
            </a:r>
            <a:r>
              <a:rPr lang="en-US" sz="4000" b="1" dirty="0" smtClean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4000" b="1" dirty="0" err="1" smtClean="0">
                <a:latin typeface="Cambria" charset="0"/>
                <a:ea typeface="Cambria" charset="0"/>
                <a:cs typeface="Cambria" charset="0"/>
              </a:rPr>
              <a:t>XÃ</a:t>
            </a:r>
            <a:r>
              <a:rPr lang="en-US" sz="4000" b="1" dirty="0" smtClean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4000" b="1" dirty="0" err="1" smtClean="0">
                <a:latin typeface="Cambria" charset="0"/>
                <a:ea typeface="Cambria" charset="0"/>
                <a:cs typeface="Cambria" charset="0"/>
              </a:rPr>
              <a:t>HỘI</a:t>
            </a:r>
            <a:r>
              <a:rPr lang="en-US" sz="4000" b="1" dirty="0" smtClean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4000" b="1" dirty="0" err="1" smtClean="0">
                <a:latin typeface="Cambria" charset="0"/>
                <a:ea typeface="Cambria" charset="0"/>
                <a:cs typeface="Cambria" charset="0"/>
              </a:rPr>
              <a:t>TRONG</a:t>
            </a:r>
            <a:r>
              <a:rPr lang="en-US" sz="4000" b="1" dirty="0" smtClean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4000" b="1" dirty="0" err="1" smtClean="0">
                <a:latin typeface="Cambria" charset="0"/>
                <a:ea typeface="Cambria" charset="0"/>
                <a:cs typeface="Cambria" charset="0"/>
              </a:rPr>
              <a:t>PHÒNG</a:t>
            </a:r>
            <a:r>
              <a:rPr lang="en-US" sz="4000" b="1" dirty="0" smtClean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4000" b="1" dirty="0" err="1" smtClean="0">
                <a:latin typeface="Cambria" charset="0"/>
                <a:ea typeface="Cambria" charset="0"/>
                <a:cs typeface="Cambria" charset="0"/>
              </a:rPr>
              <a:t>NGỪA</a:t>
            </a:r>
            <a:r>
              <a:rPr lang="en-US" sz="4000" b="1" dirty="0" smtClean="0">
                <a:latin typeface="Cambria" charset="0"/>
                <a:ea typeface="Cambria" charset="0"/>
                <a:cs typeface="Cambria" charset="0"/>
              </a:rPr>
              <a:t> LAO </a:t>
            </a:r>
            <a:r>
              <a:rPr lang="en-US" sz="4000" b="1" dirty="0" err="1" smtClean="0">
                <a:latin typeface="Cambria" charset="0"/>
                <a:ea typeface="Cambria" charset="0"/>
                <a:cs typeface="Cambria" charset="0"/>
              </a:rPr>
              <a:t>ĐỘNG</a:t>
            </a:r>
            <a:r>
              <a:rPr lang="en-US" sz="4000" b="1" dirty="0" smtClean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4000" b="1" dirty="0" err="1" smtClean="0">
                <a:latin typeface="Cambria" charset="0"/>
                <a:ea typeface="Cambria" charset="0"/>
                <a:cs typeface="Cambria" charset="0"/>
              </a:rPr>
              <a:t>TRẺ</a:t>
            </a:r>
            <a:r>
              <a:rPr lang="en-US" sz="4000" b="1" dirty="0" smtClean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4000" b="1" dirty="0" err="1" smtClean="0">
                <a:latin typeface="Cambria" charset="0"/>
                <a:ea typeface="Cambria" charset="0"/>
                <a:cs typeface="Cambria" charset="0"/>
              </a:rPr>
              <a:t>EM</a:t>
            </a:r>
            <a:r>
              <a:rPr lang="en-US" sz="4000" b="1" dirty="0" smtClean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4000" b="1" dirty="0" err="1" smtClean="0">
                <a:latin typeface="Cambria" charset="0"/>
                <a:ea typeface="Cambria" charset="0"/>
                <a:cs typeface="Cambria" charset="0"/>
              </a:rPr>
              <a:t>THÔNG</a:t>
            </a:r>
            <a:r>
              <a:rPr lang="en-US" sz="4000" b="1" dirty="0" smtClean="0">
                <a:latin typeface="Cambria" charset="0"/>
                <a:ea typeface="Cambria" charset="0"/>
                <a:cs typeface="Cambria" charset="0"/>
              </a:rPr>
              <a:t> QUA </a:t>
            </a:r>
            <a:r>
              <a:rPr lang="en-US" sz="4000" b="1" dirty="0" err="1" smtClean="0">
                <a:latin typeface="Cambria" charset="0"/>
                <a:ea typeface="Cambria" charset="0"/>
                <a:cs typeface="Cambria" charset="0"/>
              </a:rPr>
              <a:t>TRƯỜNG</a:t>
            </a:r>
            <a:r>
              <a:rPr lang="en-US" sz="4000" b="1" dirty="0" smtClean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4000" b="1" dirty="0" err="1" smtClean="0">
                <a:latin typeface="Cambria" charset="0"/>
                <a:ea typeface="Cambria" charset="0"/>
                <a:cs typeface="Cambria" charset="0"/>
              </a:rPr>
              <a:t>HỌC</a:t>
            </a:r>
            <a:endParaRPr sz="4000" b="1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72625" y="4729911"/>
            <a:ext cx="6553615" cy="10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133" b="1" dirty="0">
                <a:latin typeface="Cambria" charset="0"/>
                <a:ea typeface="Cambria" charset="0"/>
                <a:cs typeface="Cambria" charset="0"/>
              </a:rPr>
              <a:t>Nhóm tác giả: 	</a:t>
            </a:r>
            <a:r>
              <a:rPr lang="en-US" sz="2133" b="1" dirty="0" err="1" smtClean="0">
                <a:latin typeface="Cambria" charset="0"/>
                <a:ea typeface="Cambria" charset="0"/>
                <a:cs typeface="Cambria" charset="0"/>
              </a:rPr>
              <a:t>TS</a:t>
            </a:r>
            <a:r>
              <a:rPr lang="en-US" sz="2133" b="1" dirty="0" smtClean="0">
                <a:latin typeface="Cambria" charset="0"/>
                <a:ea typeface="Cambria" charset="0"/>
                <a:cs typeface="Cambria" charset="0"/>
              </a:rPr>
              <a:t>. </a:t>
            </a:r>
            <a:r>
              <a:rPr lang="en-US" sz="2133" b="1" dirty="0" err="1" smtClean="0">
                <a:latin typeface="Cambria" charset="0"/>
                <a:ea typeface="Cambria" charset="0"/>
                <a:cs typeface="Cambria" charset="0"/>
              </a:rPr>
              <a:t>Hà</a:t>
            </a:r>
            <a:r>
              <a:rPr lang="en-US" sz="2133" b="1" dirty="0" smtClean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133" b="1" dirty="0" err="1" smtClean="0">
                <a:latin typeface="Cambria" charset="0"/>
                <a:ea typeface="Cambria" charset="0"/>
                <a:cs typeface="Cambria" charset="0"/>
              </a:rPr>
              <a:t>Thị</a:t>
            </a:r>
            <a:r>
              <a:rPr lang="en-US" sz="2133" b="1" dirty="0" smtClean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133" b="1" dirty="0" err="1" smtClean="0">
                <a:latin typeface="Cambria" charset="0"/>
                <a:ea typeface="Cambria" charset="0"/>
                <a:cs typeface="Cambria" charset="0"/>
              </a:rPr>
              <a:t>Thư</a:t>
            </a:r>
            <a:endParaRPr lang="en-US" sz="2133" b="1" dirty="0" smtClean="0">
              <a:latin typeface="Cambria" charset="0"/>
              <a:ea typeface="Cambria" charset="0"/>
              <a:cs typeface="Cambria" charset="0"/>
            </a:endParaRPr>
          </a:p>
          <a:p>
            <a:r>
              <a:rPr lang="en-US" sz="2133" b="1" dirty="0" smtClean="0">
                <a:latin typeface="Cambria" charset="0"/>
                <a:ea typeface="Cambria" charset="0"/>
                <a:cs typeface="Cambria" charset="0"/>
              </a:rPr>
              <a:t>		</a:t>
            </a:r>
            <a:r>
              <a:rPr lang="vi-VN" sz="2133" b="1" dirty="0" smtClean="0">
                <a:latin typeface="Cambria" charset="0"/>
                <a:ea typeface="Cambria" charset="0"/>
                <a:cs typeface="Cambria" charset="0"/>
              </a:rPr>
              <a:t>PGS.TS</a:t>
            </a:r>
            <a:r>
              <a:rPr lang="vi-VN" sz="2133" b="1" dirty="0">
                <a:latin typeface="Cambria" charset="0"/>
                <a:ea typeface="Cambria" charset="0"/>
                <a:cs typeface="Cambria" charset="0"/>
              </a:rPr>
              <a:t>. </a:t>
            </a:r>
            <a:r>
              <a:rPr lang="en-US" sz="2133" b="1" dirty="0" err="1">
                <a:latin typeface="Cambria" charset="0"/>
                <a:ea typeface="Cambria" charset="0"/>
                <a:cs typeface="Cambria" charset="0"/>
              </a:rPr>
              <a:t>Đỗ</a:t>
            </a:r>
            <a:r>
              <a:rPr lang="en-US" sz="2133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133" b="1" dirty="0" err="1">
                <a:latin typeface="Cambria" charset="0"/>
                <a:ea typeface="Cambria" charset="0"/>
                <a:cs typeface="Cambria" charset="0"/>
              </a:rPr>
              <a:t>Thị</a:t>
            </a:r>
            <a:r>
              <a:rPr lang="en-US" sz="2133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133" b="1" dirty="0" err="1">
                <a:latin typeface="Cambria" charset="0"/>
                <a:ea typeface="Cambria" charset="0"/>
                <a:cs typeface="Cambria" charset="0"/>
              </a:rPr>
              <a:t>Vân</a:t>
            </a:r>
            <a:r>
              <a:rPr lang="en-US" sz="2133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133" b="1" dirty="0" err="1">
                <a:latin typeface="Cambria" charset="0"/>
                <a:ea typeface="Cambria" charset="0"/>
                <a:cs typeface="Cambria" charset="0"/>
              </a:rPr>
              <a:t>Anh</a:t>
            </a:r>
            <a:endParaRPr lang="en-US" sz="2133" dirty="0" smtClean="0">
              <a:latin typeface="Cambria" charset="0"/>
              <a:ea typeface="Cambria" charset="0"/>
              <a:cs typeface="Cambria" charset="0"/>
            </a:endParaRPr>
          </a:p>
          <a:p>
            <a:r>
              <a:rPr lang="en-US" sz="2133" b="1" dirty="0">
                <a:latin typeface="Cambria" charset="0"/>
                <a:ea typeface="Cambria" charset="0"/>
                <a:cs typeface="Cambria" charset="0"/>
              </a:rPr>
              <a:t>	</a:t>
            </a:r>
            <a:r>
              <a:rPr lang="en-US" sz="2133" b="1" dirty="0" smtClean="0">
                <a:latin typeface="Cambria" charset="0"/>
                <a:ea typeface="Cambria" charset="0"/>
                <a:cs typeface="Cambria" charset="0"/>
              </a:rPr>
              <a:t>	</a:t>
            </a:r>
            <a:r>
              <a:rPr lang="en-US" sz="2133" b="1" dirty="0" err="1" smtClean="0">
                <a:latin typeface="Cambria" charset="0"/>
                <a:ea typeface="Cambria" charset="0"/>
                <a:cs typeface="Cambria" charset="0"/>
              </a:rPr>
              <a:t>TS</a:t>
            </a:r>
            <a:r>
              <a:rPr lang="en-US" sz="2133" b="1" dirty="0" smtClean="0">
                <a:latin typeface="Cambria" charset="0"/>
                <a:ea typeface="Cambria" charset="0"/>
                <a:cs typeface="Cambria" charset="0"/>
              </a:rPr>
              <a:t>. </a:t>
            </a:r>
            <a:r>
              <a:rPr lang="en-US" sz="2133" b="1" dirty="0" err="1" smtClean="0">
                <a:latin typeface="Cambria" charset="0"/>
                <a:ea typeface="Cambria" charset="0"/>
                <a:cs typeface="Cambria" charset="0"/>
              </a:rPr>
              <a:t>Nguyễn</a:t>
            </a:r>
            <a:r>
              <a:rPr lang="en-US" sz="2133" b="1" dirty="0" smtClean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133" b="1" dirty="0" err="1" smtClean="0">
                <a:latin typeface="Cambria" charset="0"/>
                <a:ea typeface="Cambria" charset="0"/>
                <a:cs typeface="Cambria" charset="0"/>
              </a:rPr>
              <a:t>Thị</a:t>
            </a:r>
            <a:r>
              <a:rPr lang="en-US" sz="2133" b="1" dirty="0" smtClean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133" b="1" dirty="0" err="1" smtClean="0">
                <a:latin typeface="Cambria" charset="0"/>
                <a:ea typeface="Cambria" charset="0"/>
                <a:cs typeface="Cambria" charset="0"/>
              </a:rPr>
              <a:t>Bích</a:t>
            </a:r>
            <a:r>
              <a:rPr lang="en-US" sz="2133" b="1" dirty="0" smtClean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133" b="1" dirty="0" err="1" smtClean="0">
                <a:latin typeface="Cambria" charset="0"/>
                <a:ea typeface="Cambria" charset="0"/>
                <a:cs typeface="Cambria" charset="0"/>
              </a:rPr>
              <a:t>Thủy</a:t>
            </a:r>
            <a:endParaRPr lang="en-US" sz="2133" b="1" dirty="0">
              <a:latin typeface="Cambria" charset="0"/>
              <a:ea typeface="Cambria" charset="0"/>
              <a:cs typeface="Cambria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01" y="351293"/>
            <a:ext cx="3116580" cy="679873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041" y="404316"/>
            <a:ext cx="2127673" cy="61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35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8192" y="567574"/>
            <a:ext cx="11573197" cy="724247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2.2.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Một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số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hoạt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động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phòng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ngừa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,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giảm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thiểu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LĐTE</a:t>
            </a:r>
            <a:endParaRPr lang="en-US" sz="3600" b="1" dirty="0">
              <a:solidFill>
                <a:schemeClr val="accent4">
                  <a:lumMod val="50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F5684690-A6AE-4D00-AEE5-1E3B72EC3C23}"/>
              </a:ext>
            </a:extLst>
          </p:cNvPr>
          <p:cNvGrpSpPr/>
          <p:nvPr/>
        </p:nvGrpSpPr>
        <p:grpSpPr>
          <a:xfrm>
            <a:off x="918590" y="2878723"/>
            <a:ext cx="10372400" cy="371649"/>
            <a:chOff x="395536" y="3097535"/>
            <a:chExt cx="8208912" cy="371649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B3253A20-58F1-418C-A98C-2AD7295F9F10}"/>
                </a:ext>
              </a:extLst>
            </p:cNvPr>
            <p:cNvSpPr/>
            <p:nvPr/>
          </p:nvSpPr>
          <p:spPr>
            <a:xfrm>
              <a:off x="395536" y="3212976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0" b="1" dirty="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5" name="Rectangle 3">
              <a:extLst>
                <a:ext uri="{FF2B5EF4-FFF2-40B4-BE49-F238E27FC236}">
                  <a16:creationId xmlns="" xmlns:a16="http://schemas.microsoft.com/office/drawing/2014/main" id="{FE54BE88-64C9-47CD-83C2-78F7933F05A7}"/>
                </a:ext>
              </a:extLst>
            </p:cNvPr>
            <p:cNvSpPr/>
            <p:nvPr/>
          </p:nvSpPr>
          <p:spPr>
            <a:xfrm rot="10800000">
              <a:off x="1763688" y="3097535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0" b="1" dirty="0">
                <a:solidFill>
                  <a:schemeClr val="accent1"/>
                </a:solidFill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6" name="Rectangle 3">
              <a:extLst>
                <a:ext uri="{FF2B5EF4-FFF2-40B4-BE49-F238E27FC236}">
                  <a16:creationId xmlns="" xmlns:a16="http://schemas.microsoft.com/office/drawing/2014/main" id="{62A2F769-54C2-4471-996E-1CC6579008B2}"/>
                </a:ext>
              </a:extLst>
            </p:cNvPr>
            <p:cNvSpPr/>
            <p:nvPr/>
          </p:nvSpPr>
          <p:spPr>
            <a:xfrm>
              <a:off x="3131840" y="3212976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0" b="1" dirty="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7" name="Rectangle 3">
              <a:extLst>
                <a:ext uri="{FF2B5EF4-FFF2-40B4-BE49-F238E27FC236}">
                  <a16:creationId xmlns="" xmlns:a16="http://schemas.microsoft.com/office/drawing/2014/main" id="{25910BE7-3DF9-4C3A-B493-2E9B310C6D71}"/>
                </a:ext>
              </a:extLst>
            </p:cNvPr>
            <p:cNvSpPr/>
            <p:nvPr/>
          </p:nvSpPr>
          <p:spPr>
            <a:xfrm rot="10800000">
              <a:off x="4499992" y="3097535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0" b="1" dirty="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8" name="Rectangle 3">
              <a:extLst>
                <a:ext uri="{FF2B5EF4-FFF2-40B4-BE49-F238E27FC236}">
                  <a16:creationId xmlns="" xmlns:a16="http://schemas.microsoft.com/office/drawing/2014/main" id="{D46D1B75-371C-42D0-8ADB-4D6DDD5D1C57}"/>
                </a:ext>
              </a:extLst>
            </p:cNvPr>
            <p:cNvSpPr/>
            <p:nvPr/>
          </p:nvSpPr>
          <p:spPr>
            <a:xfrm>
              <a:off x="5868144" y="3212976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0" b="1" dirty="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9" name="Rectangle 3">
              <a:extLst>
                <a:ext uri="{FF2B5EF4-FFF2-40B4-BE49-F238E27FC236}">
                  <a16:creationId xmlns="" xmlns:a16="http://schemas.microsoft.com/office/drawing/2014/main" id="{DDA2CA2B-9B55-4E45-AB63-4250AF781C70}"/>
                </a:ext>
              </a:extLst>
            </p:cNvPr>
            <p:cNvSpPr/>
            <p:nvPr/>
          </p:nvSpPr>
          <p:spPr>
            <a:xfrm rot="10800000">
              <a:off x="7236296" y="3097535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0" b="1" dirty="0">
                <a:latin typeface="Constantia" charset="0"/>
                <a:ea typeface="Constantia" charset="0"/>
                <a:cs typeface="Constantia" charset="0"/>
              </a:endParaRPr>
            </a:p>
          </p:txBody>
        </p:sp>
      </p:grp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B5AB3261-3396-44D1-A68C-0BAC382DF9F1}"/>
              </a:ext>
            </a:extLst>
          </p:cNvPr>
          <p:cNvSpPr/>
          <p:nvPr/>
        </p:nvSpPr>
        <p:spPr>
          <a:xfrm>
            <a:off x="1319942" y="1755043"/>
            <a:ext cx="792088" cy="792088"/>
          </a:xfrm>
          <a:prstGeom prst="ellipse">
            <a:avLst/>
          </a:prstGeom>
          <a:solidFill>
            <a:schemeClr val="accent5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ko-KR" sz="3600" b="1" dirty="0" smtClean="0">
                <a:latin typeface="Constantia" charset="0"/>
                <a:ea typeface="Constantia" charset="0"/>
                <a:cs typeface="Constantia" charset="0"/>
              </a:rPr>
              <a:t>1</a:t>
            </a:r>
            <a:endParaRPr lang="ko-KR" altLang="en-US" sz="3600" b="1" dirty="0"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29FA175-4394-4075-9571-96714166A79D}"/>
              </a:ext>
            </a:extLst>
          </p:cNvPr>
          <p:cNvSpPr txBox="1"/>
          <p:nvPr/>
        </p:nvSpPr>
        <p:spPr>
          <a:xfrm>
            <a:off x="717001" y="3567672"/>
            <a:ext cx="19979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Hoạt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tuyên</a:t>
            </a:r>
            <a:r>
              <a:rPr lang="en-US" sz="2400" dirty="0"/>
              <a:t> </a:t>
            </a:r>
            <a:r>
              <a:rPr lang="en-US" sz="2400" dirty="0" err="1"/>
              <a:t>truyền</a:t>
            </a:r>
            <a:r>
              <a:rPr lang="en-US" sz="2400" dirty="0"/>
              <a:t> </a:t>
            </a:r>
            <a:r>
              <a:rPr lang="en-US" sz="2400" dirty="0" err="1"/>
              <a:t>nâng</a:t>
            </a:r>
            <a:r>
              <a:rPr lang="en-US" sz="2400" dirty="0"/>
              <a:t> </a:t>
            </a:r>
            <a:r>
              <a:rPr lang="en-US" sz="2400" dirty="0" err="1"/>
              <a:t>cao</a:t>
            </a:r>
            <a:r>
              <a:rPr lang="en-US" sz="2400" dirty="0"/>
              <a:t> </a:t>
            </a:r>
            <a:r>
              <a:rPr lang="en-US" sz="2400" dirty="0" err="1"/>
              <a:t>nhận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lao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62A7AFD3-0100-45D6-A837-9A73F14D1CC8}"/>
              </a:ext>
            </a:extLst>
          </p:cNvPr>
          <p:cNvSpPr/>
          <p:nvPr/>
        </p:nvSpPr>
        <p:spPr>
          <a:xfrm>
            <a:off x="4985174" y="1706669"/>
            <a:ext cx="792088" cy="792088"/>
          </a:xfrm>
          <a:prstGeom prst="ellipse">
            <a:avLst/>
          </a:prstGeom>
          <a:solidFill>
            <a:schemeClr val="accent6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ko-KR" sz="3600" b="1" dirty="0" smtClean="0">
                <a:latin typeface="Constantia" charset="0"/>
                <a:ea typeface="Constantia" charset="0"/>
                <a:cs typeface="Constantia" charset="0"/>
              </a:rPr>
              <a:t>2</a:t>
            </a:r>
            <a:endParaRPr lang="ko-KR" altLang="en-US" sz="3600" b="1" dirty="0"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0DEE910-E364-4D0E-A3E7-F649DF1F9065}"/>
              </a:ext>
            </a:extLst>
          </p:cNvPr>
          <p:cNvSpPr txBox="1"/>
          <p:nvPr/>
        </p:nvSpPr>
        <p:spPr>
          <a:xfrm>
            <a:off x="4655248" y="3567672"/>
            <a:ext cx="14495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Hoạt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tư</a:t>
            </a:r>
            <a:r>
              <a:rPr lang="en-US" sz="2400" dirty="0"/>
              <a:t> </a:t>
            </a:r>
            <a:r>
              <a:rPr lang="en-US" sz="2400" dirty="0" err="1"/>
              <a:t>vấn</a:t>
            </a:r>
            <a:r>
              <a:rPr lang="en-US" sz="2400" dirty="0"/>
              <a:t>, </a:t>
            </a:r>
            <a:r>
              <a:rPr lang="en-US" sz="2400" dirty="0" err="1"/>
              <a:t>tham</a:t>
            </a:r>
            <a:r>
              <a:rPr lang="en-US" sz="2400" dirty="0"/>
              <a:t> </a:t>
            </a:r>
            <a:r>
              <a:rPr lang="en-US" sz="2400" dirty="0" err="1"/>
              <a:t>vấn</a:t>
            </a:r>
            <a:r>
              <a:rPr lang="en-US" sz="2400" dirty="0"/>
              <a:t> </a:t>
            </a:r>
            <a:r>
              <a:rPr lang="en-US" sz="2400" dirty="0" err="1"/>
              <a:t>tâm</a:t>
            </a:r>
            <a:r>
              <a:rPr lang="en-US" sz="2400" dirty="0"/>
              <a:t> </a:t>
            </a:r>
            <a:r>
              <a:rPr lang="en-US" sz="2400" dirty="0" err="1"/>
              <a:t>lý</a:t>
            </a:r>
            <a:r>
              <a:rPr lang="en-US" sz="2400" dirty="0"/>
              <a:t> </a:t>
            </a:r>
            <a:endParaRPr lang="ko-KR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A5CA738E-61E7-4D1D-9E49-FAE10D00F56D}"/>
              </a:ext>
            </a:extLst>
          </p:cNvPr>
          <p:cNvSpPr/>
          <p:nvPr/>
        </p:nvSpPr>
        <p:spPr>
          <a:xfrm>
            <a:off x="8770170" y="1799412"/>
            <a:ext cx="792088" cy="792088"/>
          </a:xfrm>
          <a:prstGeom prst="ellipse">
            <a:avLst/>
          </a:prstGeom>
          <a:solidFill>
            <a:schemeClr val="accent3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 smtClean="0">
                <a:latin typeface="Constantia" charset="0"/>
                <a:ea typeface="Constantia" charset="0"/>
                <a:cs typeface="Constantia" charset="0"/>
              </a:rPr>
              <a:t>3</a:t>
            </a:r>
            <a:endParaRPr lang="ko-KR" altLang="en-US" sz="3600" b="1" dirty="0"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152D5425-537B-4395-AF45-F86C0357BCB1}"/>
              </a:ext>
            </a:extLst>
          </p:cNvPr>
          <p:cNvSpPr txBox="1"/>
          <p:nvPr/>
        </p:nvSpPr>
        <p:spPr>
          <a:xfrm>
            <a:off x="8370797" y="3752338"/>
            <a:ext cx="15908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Hoạt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triển</a:t>
            </a:r>
            <a:r>
              <a:rPr lang="en-US" sz="2400" dirty="0"/>
              <a:t> </a:t>
            </a:r>
            <a:r>
              <a:rPr lang="en-US" sz="2400" dirty="0" err="1"/>
              <a:t>kỹ</a:t>
            </a:r>
            <a:r>
              <a:rPr lang="en-US" sz="2400" dirty="0"/>
              <a:t> </a:t>
            </a:r>
            <a:r>
              <a:rPr lang="en-US" sz="2400" dirty="0" err="1"/>
              <a:t>năng</a:t>
            </a:r>
            <a:r>
              <a:rPr lang="en-US" sz="2400" dirty="0"/>
              <a:t> </a:t>
            </a:r>
            <a:endParaRPr lang="ko-KR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05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5" r="19105"/>
          <a:stretch>
            <a:fillRect/>
          </a:stretch>
        </p:blipFill>
        <p:spPr>
          <a:xfrm>
            <a:off x="162142" y="111554"/>
            <a:ext cx="4190402" cy="6480629"/>
          </a:xfrm>
        </p:spPr>
      </p:pic>
      <p:sp>
        <p:nvSpPr>
          <p:cNvPr id="10" name="Oval 9">
            <a:extLst>
              <a:ext uri="{FF2B5EF4-FFF2-40B4-BE49-F238E27FC236}">
                <a16:creationId xmlns="" xmlns:a16="http://schemas.microsoft.com/office/drawing/2014/main" id="{61085E35-6AF2-4AFD-B9B2-409288BDA006}"/>
              </a:ext>
            </a:extLst>
          </p:cNvPr>
          <p:cNvSpPr/>
          <p:nvPr/>
        </p:nvSpPr>
        <p:spPr>
          <a:xfrm>
            <a:off x="4042399" y="2206883"/>
            <a:ext cx="864000" cy="864096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sz="2400"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7FF88E4B-CAE1-4DC7-8292-5171DBF4D438}"/>
              </a:ext>
            </a:extLst>
          </p:cNvPr>
          <p:cNvSpPr/>
          <p:nvPr/>
        </p:nvSpPr>
        <p:spPr>
          <a:xfrm>
            <a:off x="4058048" y="4012252"/>
            <a:ext cx="864000" cy="864096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sz="2400"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22" name="Freeform 18">
            <a:extLst>
              <a:ext uri="{FF2B5EF4-FFF2-40B4-BE49-F238E27FC236}">
                <a16:creationId xmlns="" xmlns:a16="http://schemas.microsoft.com/office/drawing/2014/main" id="{FEE15B6C-3ABE-414C-983D-97FA8B48B33A}"/>
              </a:ext>
            </a:extLst>
          </p:cNvPr>
          <p:cNvSpPr/>
          <p:nvPr/>
        </p:nvSpPr>
        <p:spPr>
          <a:xfrm>
            <a:off x="5460254" y="3835029"/>
            <a:ext cx="439174" cy="354446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ko-KR" altLang="en-US" sz="2400" dirty="0"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23" name="Block Arc 10">
            <a:extLst>
              <a:ext uri="{FF2B5EF4-FFF2-40B4-BE49-F238E27FC236}">
                <a16:creationId xmlns="" xmlns:a16="http://schemas.microsoft.com/office/drawing/2014/main" id="{CAE4DCC7-204C-4687-A33C-EADD2D42B6F7}"/>
              </a:ext>
            </a:extLst>
          </p:cNvPr>
          <p:cNvSpPr/>
          <p:nvPr/>
        </p:nvSpPr>
        <p:spPr>
          <a:xfrm>
            <a:off x="5632880" y="4933447"/>
            <a:ext cx="478961" cy="324422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sz="2400">
              <a:solidFill>
                <a:schemeClr val="tx1"/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24" name="Oval 32">
            <a:extLst>
              <a:ext uri="{FF2B5EF4-FFF2-40B4-BE49-F238E27FC236}">
                <a16:creationId xmlns="" xmlns:a16="http://schemas.microsoft.com/office/drawing/2014/main" id="{0907F2DB-9F9F-4262-BEC5-68F949DE5BC3}"/>
              </a:ext>
            </a:extLst>
          </p:cNvPr>
          <p:cNvSpPr/>
          <p:nvPr/>
        </p:nvSpPr>
        <p:spPr>
          <a:xfrm>
            <a:off x="5247841" y="2737893"/>
            <a:ext cx="390048" cy="469235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ko-KR" altLang="en-US" sz="2400"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83724" y="248453"/>
            <a:ext cx="7809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3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solidFill>
                  <a:schemeClr val="accent3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chemeClr val="accent3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3200" b="1" dirty="0">
                <a:solidFill>
                  <a:schemeClr val="accent3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3200" b="1" dirty="0">
                <a:solidFill>
                  <a:schemeClr val="accent3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HỖ</a:t>
            </a:r>
            <a:r>
              <a:rPr lang="en-US" sz="3200" b="1" dirty="0">
                <a:solidFill>
                  <a:schemeClr val="accent3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TRỢ</a:t>
            </a:r>
            <a:r>
              <a:rPr lang="en-US" sz="3200" b="1" dirty="0">
                <a:solidFill>
                  <a:schemeClr val="accent3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solidFill>
                  <a:schemeClr val="accent3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chemeClr val="accent3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LAO </a:t>
            </a:r>
            <a:r>
              <a:rPr lang="en-US" sz="3200" b="1" dirty="0" err="1">
                <a:solidFill>
                  <a:schemeClr val="accent3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chemeClr val="accent3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3200" b="1" dirty="0">
                <a:solidFill>
                  <a:schemeClr val="accent3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accent3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chemeClr val="accent3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solidFill>
                  <a:schemeClr val="accent3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endParaRPr lang="en-US" sz="3200" b="1" dirty="0">
              <a:solidFill>
                <a:schemeClr val="accent3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4" name="Rectangle: Rounded Corners 1"/>
          <p:cNvSpPr/>
          <p:nvPr/>
        </p:nvSpPr>
        <p:spPr>
          <a:xfrm>
            <a:off x="5247841" y="1929559"/>
            <a:ext cx="5645150" cy="1012676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/>
              <a:t>3.1. </a:t>
            </a:r>
            <a:r>
              <a:rPr lang="en-US" dirty="0" err="1"/>
              <a:t>Vai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hỗ</a:t>
            </a:r>
            <a:r>
              <a:rPr lang="en-US" dirty="0"/>
              <a:t> </a:t>
            </a:r>
            <a:r>
              <a:rPr lang="en-US" dirty="0" err="1"/>
              <a:t>trợ</a:t>
            </a:r>
            <a:r>
              <a:rPr lang="en-US" dirty="0"/>
              <a:t> can </a:t>
            </a:r>
            <a:r>
              <a:rPr lang="en-US" dirty="0" err="1"/>
              <a:t>thiệp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lao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em</a:t>
            </a:r>
            <a:endParaRPr lang="en-US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: Rounded Corners 3"/>
          <p:cNvSpPr/>
          <p:nvPr/>
        </p:nvSpPr>
        <p:spPr>
          <a:xfrm>
            <a:off x="5247841" y="4054032"/>
            <a:ext cx="5645150" cy="830043"/>
          </a:xfrm>
          <a:prstGeom prst="round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 smtClean="0"/>
              <a:t>3.2</a:t>
            </a:r>
            <a:r>
              <a:rPr lang="en-US" sz="2000" dirty="0"/>
              <a:t>. </a:t>
            </a:r>
            <a:r>
              <a:rPr lang="en-US" sz="2000" dirty="0" err="1"/>
              <a:t>Quy</a:t>
            </a:r>
            <a:r>
              <a:rPr lang="en-US" sz="2000" dirty="0"/>
              <a:t> </a:t>
            </a:r>
            <a:r>
              <a:rPr lang="en-US" sz="2000" dirty="0" err="1"/>
              <a:t>trình</a:t>
            </a:r>
            <a:r>
              <a:rPr lang="en-US" sz="2000" dirty="0"/>
              <a:t> </a:t>
            </a:r>
            <a:r>
              <a:rPr lang="en-US" sz="2000" dirty="0" err="1"/>
              <a:t>công</a:t>
            </a:r>
            <a:r>
              <a:rPr lang="en-US" sz="2000" dirty="0"/>
              <a:t> </a:t>
            </a:r>
            <a:r>
              <a:rPr lang="en-US" sz="2000" dirty="0" err="1"/>
              <a:t>tác</a:t>
            </a:r>
            <a:r>
              <a:rPr lang="en-US" sz="2000" dirty="0"/>
              <a:t> </a:t>
            </a:r>
            <a:r>
              <a:rPr lang="en-US" sz="2000" dirty="0" err="1"/>
              <a:t>xã</a:t>
            </a:r>
            <a:r>
              <a:rPr lang="en-US" sz="2000" dirty="0"/>
              <a:t> </a:t>
            </a:r>
            <a:r>
              <a:rPr lang="en-US" sz="2000" dirty="0" err="1"/>
              <a:t>hội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hỗ</a:t>
            </a:r>
            <a:r>
              <a:rPr lang="en-US" sz="2000" dirty="0"/>
              <a:t> </a:t>
            </a:r>
            <a:r>
              <a:rPr lang="en-US" sz="2000" dirty="0" err="1"/>
              <a:t>trợ</a:t>
            </a:r>
            <a:r>
              <a:rPr lang="en-US" sz="2000" dirty="0"/>
              <a:t> can </a:t>
            </a:r>
            <a:r>
              <a:rPr lang="en-US" sz="2000" dirty="0" err="1"/>
              <a:t>thiệp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trẻ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lao</a:t>
            </a:r>
            <a:r>
              <a:rPr lang="en-US" sz="2000" dirty="0"/>
              <a:t> </a:t>
            </a:r>
            <a:r>
              <a:rPr lang="en-US" sz="2000" dirty="0" err="1"/>
              <a:t>động</a:t>
            </a:r>
            <a:r>
              <a:rPr lang="en-US" sz="2000" dirty="0"/>
              <a:t> </a:t>
            </a:r>
            <a:r>
              <a:rPr lang="en-US" sz="2000" dirty="0" err="1"/>
              <a:t>sớm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-66066" y="52509"/>
            <a:ext cx="3412769" cy="1117923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b="1" dirty="0" err="1" smtClean="0"/>
              <a:t>NỘI</a:t>
            </a:r>
            <a:r>
              <a:rPr lang="en-US" altLang="ko-KR" sz="2400" b="1" dirty="0" smtClean="0"/>
              <a:t> DUNG 3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8267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61139" y="134152"/>
            <a:ext cx="7838975" cy="724247"/>
          </a:xfrm>
        </p:spPr>
        <p:txBody>
          <a:bodyPr/>
          <a:lstStyle/>
          <a:p>
            <a:pPr algn="just"/>
            <a:r>
              <a:rPr lang="en-US" sz="3600" b="1" dirty="0" smtClean="0">
                <a:latin typeface="Constantia" charset="0"/>
                <a:ea typeface="Constantia" charset="0"/>
                <a:cs typeface="Constantia" charset="0"/>
              </a:rPr>
              <a:t>.</a:t>
            </a:r>
          </a:p>
          <a:p>
            <a:pPr algn="just"/>
            <a:endParaRPr lang="en-US" sz="3600" b="1" dirty="0" smtClean="0">
              <a:latin typeface="Constantia" charset="0"/>
              <a:ea typeface="Constantia" charset="0"/>
              <a:cs typeface="Constantia" charset="0"/>
            </a:endParaRPr>
          </a:p>
          <a:p>
            <a:pPr algn="just"/>
            <a:endParaRPr lang="en-US" sz="3600" b="1" dirty="0">
              <a:latin typeface="Constantia" charset="0"/>
              <a:ea typeface="Constantia" charset="0"/>
              <a:cs typeface="Constantia" charset="0"/>
            </a:endParaRPr>
          </a:p>
          <a:p>
            <a:pPr algn="just"/>
            <a:endParaRPr lang="en-US" sz="3600" b="1" dirty="0" smtClean="0">
              <a:latin typeface="Constantia" charset="0"/>
              <a:ea typeface="Constantia" charset="0"/>
              <a:cs typeface="Constantia" charset="0"/>
            </a:endParaRPr>
          </a:p>
          <a:p>
            <a:pPr algn="just"/>
            <a:endParaRPr lang="en-US" sz="3600" b="1" dirty="0"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3" name="Donut 77">
            <a:extLst>
              <a:ext uri="{FF2B5EF4-FFF2-40B4-BE49-F238E27FC236}">
                <a16:creationId xmlns="" xmlns:a16="http://schemas.microsoft.com/office/drawing/2014/main" id="{49C1A329-9417-41AA-B175-B69A246CF3D8}"/>
              </a:ext>
            </a:extLst>
          </p:cNvPr>
          <p:cNvSpPr/>
          <p:nvPr/>
        </p:nvSpPr>
        <p:spPr>
          <a:xfrm>
            <a:off x="4538898" y="2354812"/>
            <a:ext cx="3114206" cy="3114206"/>
          </a:xfrm>
          <a:prstGeom prst="donut">
            <a:avLst>
              <a:gd name="adj" fmla="val 378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ko-KR" altLang="en-US" sz="3600" b="1">
              <a:solidFill>
                <a:schemeClr val="tx1"/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4A208ED6-BD54-474B-8509-E26B1317AC28}"/>
              </a:ext>
            </a:extLst>
          </p:cNvPr>
          <p:cNvSpPr/>
          <p:nvPr/>
        </p:nvSpPr>
        <p:spPr>
          <a:xfrm>
            <a:off x="5210434" y="3026348"/>
            <a:ext cx="1771134" cy="177113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ko-KR" altLang="en-US" sz="3600" b="1"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5" name="Donut 26">
            <a:extLst>
              <a:ext uri="{FF2B5EF4-FFF2-40B4-BE49-F238E27FC236}">
                <a16:creationId xmlns="" xmlns:a16="http://schemas.microsoft.com/office/drawing/2014/main" id="{5940D118-5412-4573-B712-72C7FB29E706}"/>
              </a:ext>
            </a:extLst>
          </p:cNvPr>
          <p:cNvSpPr/>
          <p:nvPr/>
        </p:nvSpPr>
        <p:spPr>
          <a:xfrm>
            <a:off x="4178001" y="1705293"/>
            <a:ext cx="3816424" cy="3816424"/>
          </a:xfrm>
          <a:prstGeom prst="donut">
            <a:avLst>
              <a:gd name="adj" fmla="val 378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ko-KR" altLang="en-US" sz="3600" b="1">
              <a:solidFill>
                <a:schemeClr val="tx1"/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006FFCB3-948C-4DE5-BD90-33BB754DEB7E}"/>
              </a:ext>
            </a:extLst>
          </p:cNvPr>
          <p:cNvGrpSpPr/>
          <p:nvPr/>
        </p:nvGrpSpPr>
        <p:grpSpPr>
          <a:xfrm rot="14232943">
            <a:off x="4752573" y="4654295"/>
            <a:ext cx="979049" cy="1469591"/>
            <a:chOff x="5093002" y="2426934"/>
            <a:chExt cx="2232248" cy="3350691"/>
          </a:xfrm>
          <a:solidFill>
            <a:schemeClr val="accent6"/>
          </a:solidFill>
        </p:grpSpPr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5DB52848-0A4C-48CA-BC3A-C61180040431}"/>
                </a:ext>
              </a:extLst>
            </p:cNvPr>
            <p:cNvGrpSpPr/>
            <p:nvPr/>
          </p:nvGrpSpPr>
          <p:grpSpPr>
            <a:xfrm>
              <a:off x="5625823" y="4659182"/>
              <a:ext cx="1166607" cy="1118443"/>
              <a:chOff x="4964627" y="3703863"/>
              <a:chExt cx="393594" cy="377344"/>
            </a:xfrm>
            <a:grpFill/>
          </p:grpSpPr>
          <p:sp>
            <p:nvSpPr>
              <p:cNvPr id="9" name="Oval 1">
                <a:extLst>
                  <a:ext uri="{FF2B5EF4-FFF2-40B4-BE49-F238E27FC236}">
                    <a16:creationId xmlns="" xmlns:a16="http://schemas.microsoft.com/office/drawing/2014/main" id="{4BBE4257-70DA-4FF9-9D46-7495591A4687}"/>
                  </a:ext>
                </a:extLst>
              </p:cNvPr>
              <p:cNvSpPr/>
              <p:nvPr/>
            </p:nvSpPr>
            <p:spPr>
              <a:xfrm flipH="1">
                <a:off x="4977747" y="3794659"/>
                <a:ext cx="36735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ko-KR" altLang="en-US" sz="3600" b="1">
                  <a:latin typeface="Constantia" charset="0"/>
                  <a:ea typeface="Constantia" charset="0"/>
                  <a:cs typeface="Constantia" charset="0"/>
                </a:endParaRPr>
              </a:p>
            </p:txBody>
          </p:sp>
          <p:sp>
            <p:nvSpPr>
              <p:cNvPr id="10" name="Oval 1">
                <a:extLst>
                  <a:ext uri="{FF2B5EF4-FFF2-40B4-BE49-F238E27FC236}">
                    <a16:creationId xmlns="" xmlns:a16="http://schemas.microsoft.com/office/drawing/2014/main" id="{3383B0F9-4324-40DF-BFB6-11134BF38AF3}"/>
                  </a:ext>
                </a:extLst>
              </p:cNvPr>
              <p:cNvSpPr/>
              <p:nvPr/>
            </p:nvSpPr>
            <p:spPr>
              <a:xfrm flipH="1">
                <a:off x="5017106" y="3976249"/>
                <a:ext cx="288634" cy="104958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ko-KR" altLang="en-US" sz="3600" b="1">
                  <a:latin typeface="Constantia" charset="0"/>
                  <a:ea typeface="Constantia" charset="0"/>
                  <a:cs typeface="Constantia" charset="0"/>
                </a:endParaRPr>
              </a:p>
            </p:txBody>
          </p:sp>
          <p:sp>
            <p:nvSpPr>
              <p:cNvPr id="11" name="Oval 1">
                <a:extLst>
                  <a:ext uri="{FF2B5EF4-FFF2-40B4-BE49-F238E27FC236}">
                    <a16:creationId xmlns="" xmlns:a16="http://schemas.microsoft.com/office/drawing/2014/main" id="{A19D83D1-A506-4B6F-9D3E-1180720620B9}"/>
                  </a:ext>
                </a:extLst>
              </p:cNvPr>
              <p:cNvSpPr/>
              <p:nvPr/>
            </p:nvSpPr>
            <p:spPr>
              <a:xfrm flipH="1">
                <a:off x="4990867" y="3885454"/>
                <a:ext cx="34111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ko-KR" altLang="en-US" sz="3600" b="1">
                  <a:latin typeface="Constantia" charset="0"/>
                  <a:ea typeface="Constantia" charset="0"/>
                  <a:cs typeface="Constantia" charset="0"/>
                </a:endParaRPr>
              </a:p>
            </p:txBody>
          </p:sp>
          <p:sp>
            <p:nvSpPr>
              <p:cNvPr id="12" name="Oval 1">
                <a:extLst>
                  <a:ext uri="{FF2B5EF4-FFF2-40B4-BE49-F238E27FC236}">
                    <a16:creationId xmlns="" xmlns:a16="http://schemas.microsoft.com/office/drawing/2014/main" id="{AA529490-B512-4D08-A516-1460A1E08116}"/>
                  </a:ext>
                </a:extLst>
              </p:cNvPr>
              <p:cNvSpPr/>
              <p:nvPr/>
            </p:nvSpPr>
            <p:spPr>
              <a:xfrm flipH="1">
                <a:off x="4964627" y="3703863"/>
                <a:ext cx="39359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ko-KR" altLang="en-US" sz="3600" b="1">
                  <a:latin typeface="Constantia" charset="0"/>
                  <a:ea typeface="Constantia" charset="0"/>
                  <a:cs typeface="Constantia" charset="0"/>
                </a:endParaRPr>
              </a:p>
            </p:txBody>
          </p:sp>
        </p:grpSp>
        <p:sp>
          <p:nvSpPr>
            <p:cNvPr id="8" name="Block Arc 7">
              <a:extLst>
                <a:ext uri="{FF2B5EF4-FFF2-40B4-BE49-F238E27FC236}">
                  <a16:creationId xmlns="" xmlns:a16="http://schemas.microsoft.com/office/drawing/2014/main" id="{43664B63-1AFC-4A03-B0C1-7E3FE492B689}"/>
                </a:ext>
              </a:extLst>
            </p:cNvPr>
            <p:cNvSpPr/>
            <p:nvPr/>
          </p:nvSpPr>
          <p:spPr>
            <a:xfrm>
              <a:off x="5093002" y="2426934"/>
              <a:ext cx="2232248" cy="2232248"/>
            </a:xfrm>
            <a:prstGeom prst="blockArc">
              <a:avLst>
                <a:gd name="adj1" fmla="val 7222187"/>
                <a:gd name="adj2" fmla="val 3660514"/>
                <a:gd name="adj3" fmla="val 81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endParaRPr lang="ko-KR" altLang="en-US" sz="3600" b="1">
                <a:solidFill>
                  <a:schemeClr val="tx1"/>
                </a:solidFill>
                <a:latin typeface="Constantia" charset="0"/>
                <a:ea typeface="Constantia" charset="0"/>
                <a:cs typeface="Constantia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1E036926-9BA8-4392-9D8B-986026B028DA}"/>
              </a:ext>
            </a:extLst>
          </p:cNvPr>
          <p:cNvGrpSpPr/>
          <p:nvPr/>
        </p:nvGrpSpPr>
        <p:grpSpPr>
          <a:xfrm rot="16200000">
            <a:off x="3916584" y="3177120"/>
            <a:ext cx="979049" cy="1469591"/>
            <a:chOff x="5093002" y="2426934"/>
            <a:chExt cx="2232248" cy="3350691"/>
          </a:xfrm>
          <a:solidFill>
            <a:schemeClr val="accent5"/>
          </a:solidFill>
        </p:grpSpPr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45BAD30E-76F6-484F-962D-0C4680DEE00E}"/>
                </a:ext>
              </a:extLst>
            </p:cNvPr>
            <p:cNvGrpSpPr/>
            <p:nvPr/>
          </p:nvGrpSpPr>
          <p:grpSpPr>
            <a:xfrm>
              <a:off x="5625823" y="4659182"/>
              <a:ext cx="1166607" cy="1118443"/>
              <a:chOff x="4964627" y="3703863"/>
              <a:chExt cx="393594" cy="377344"/>
            </a:xfrm>
            <a:grpFill/>
          </p:grpSpPr>
          <p:sp>
            <p:nvSpPr>
              <p:cNvPr id="16" name="Oval 1">
                <a:extLst>
                  <a:ext uri="{FF2B5EF4-FFF2-40B4-BE49-F238E27FC236}">
                    <a16:creationId xmlns="" xmlns:a16="http://schemas.microsoft.com/office/drawing/2014/main" id="{AF1C6C1D-5150-4612-BE94-0052107B6CD8}"/>
                  </a:ext>
                </a:extLst>
              </p:cNvPr>
              <p:cNvSpPr/>
              <p:nvPr/>
            </p:nvSpPr>
            <p:spPr>
              <a:xfrm flipH="1">
                <a:off x="4977747" y="3794659"/>
                <a:ext cx="36735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ko-KR" altLang="en-US" sz="3600" b="1">
                  <a:latin typeface="Constantia" charset="0"/>
                  <a:ea typeface="Constantia" charset="0"/>
                  <a:cs typeface="Constantia" charset="0"/>
                </a:endParaRPr>
              </a:p>
            </p:txBody>
          </p:sp>
          <p:sp>
            <p:nvSpPr>
              <p:cNvPr id="17" name="Oval 1">
                <a:extLst>
                  <a:ext uri="{FF2B5EF4-FFF2-40B4-BE49-F238E27FC236}">
                    <a16:creationId xmlns="" xmlns:a16="http://schemas.microsoft.com/office/drawing/2014/main" id="{4257E938-ACDE-4646-9B01-B36FC2D122DC}"/>
                  </a:ext>
                </a:extLst>
              </p:cNvPr>
              <p:cNvSpPr/>
              <p:nvPr/>
            </p:nvSpPr>
            <p:spPr>
              <a:xfrm flipH="1">
                <a:off x="5017106" y="3976249"/>
                <a:ext cx="288634" cy="104958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ko-KR" altLang="en-US" sz="3600" b="1">
                  <a:latin typeface="Constantia" charset="0"/>
                  <a:ea typeface="Constantia" charset="0"/>
                  <a:cs typeface="Constantia" charset="0"/>
                </a:endParaRPr>
              </a:p>
            </p:txBody>
          </p:sp>
          <p:sp>
            <p:nvSpPr>
              <p:cNvPr id="18" name="Oval 1">
                <a:extLst>
                  <a:ext uri="{FF2B5EF4-FFF2-40B4-BE49-F238E27FC236}">
                    <a16:creationId xmlns="" xmlns:a16="http://schemas.microsoft.com/office/drawing/2014/main" id="{3641D504-D686-4FE9-9D45-45B4E828C6D2}"/>
                  </a:ext>
                </a:extLst>
              </p:cNvPr>
              <p:cNvSpPr/>
              <p:nvPr/>
            </p:nvSpPr>
            <p:spPr>
              <a:xfrm flipH="1">
                <a:off x="4990867" y="3885454"/>
                <a:ext cx="34111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ko-KR" altLang="en-US" sz="3600" b="1">
                  <a:latin typeface="Constantia" charset="0"/>
                  <a:ea typeface="Constantia" charset="0"/>
                  <a:cs typeface="Constantia" charset="0"/>
                </a:endParaRPr>
              </a:p>
            </p:txBody>
          </p:sp>
          <p:sp>
            <p:nvSpPr>
              <p:cNvPr id="19" name="Oval 1">
                <a:extLst>
                  <a:ext uri="{FF2B5EF4-FFF2-40B4-BE49-F238E27FC236}">
                    <a16:creationId xmlns="" xmlns:a16="http://schemas.microsoft.com/office/drawing/2014/main" id="{4FFE9204-F304-4F7E-A907-5D9288CFF643}"/>
                  </a:ext>
                </a:extLst>
              </p:cNvPr>
              <p:cNvSpPr/>
              <p:nvPr/>
            </p:nvSpPr>
            <p:spPr>
              <a:xfrm flipH="1">
                <a:off x="4964627" y="3703863"/>
                <a:ext cx="39359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ko-KR" altLang="en-US" sz="3600" b="1">
                  <a:latin typeface="Constantia" charset="0"/>
                  <a:ea typeface="Constantia" charset="0"/>
                  <a:cs typeface="Constantia" charset="0"/>
                </a:endParaRPr>
              </a:p>
            </p:txBody>
          </p:sp>
        </p:grpSp>
        <p:sp>
          <p:nvSpPr>
            <p:cNvPr id="15" name="Block Arc 14">
              <a:extLst>
                <a:ext uri="{FF2B5EF4-FFF2-40B4-BE49-F238E27FC236}">
                  <a16:creationId xmlns="" xmlns:a16="http://schemas.microsoft.com/office/drawing/2014/main" id="{F78167AE-4853-4D39-97D0-CA73913CE5D8}"/>
                </a:ext>
              </a:extLst>
            </p:cNvPr>
            <p:cNvSpPr/>
            <p:nvPr/>
          </p:nvSpPr>
          <p:spPr>
            <a:xfrm>
              <a:off x="5093002" y="2426934"/>
              <a:ext cx="2232248" cy="2232248"/>
            </a:xfrm>
            <a:prstGeom prst="blockArc">
              <a:avLst>
                <a:gd name="adj1" fmla="val 7222187"/>
                <a:gd name="adj2" fmla="val 3660514"/>
                <a:gd name="adj3" fmla="val 81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endParaRPr lang="ko-KR" altLang="en-US" sz="3600" b="1">
                <a:solidFill>
                  <a:schemeClr val="tx1"/>
                </a:solidFill>
                <a:latin typeface="Constantia" charset="0"/>
                <a:ea typeface="Constantia" charset="0"/>
                <a:cs typeface="Constantia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AA9DFE97-123E-4756-8756-D3959E339341}"/>
              </a:ext>
            </a:extLst>
          </p:cNvPr>
          <p:cNvGrpSpPr/>
          <p:nvPr/>
        </p:nvGrpSpPr>
        <p:grpSpPr>
          <a:xfrm rot="6017760" flipH="1">
            <a:off x="6966829" y="4018990"/>
            <a:ext cx="979049" cy="1469591"/>
            <a:chOff x="5093002" y="2426934"/>
            <a:chExt cx="2232248" cy="3350691"/>
          </a:xfrm>
          <a:solidFill>
            <a:schemeClr val="accent3"/>
          </a:solidFill>
        </p:grpSpPr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78A3E1AF-3D6E-4A50-BAE9-DA3CC069B832}"/>
                </a:ext>
              </a:extLst>
            </p:cNvPr>
            <p:cNvGrpSpPr/>
            <p:nvPr/>
          </p:nvGrpSpPr>
          <p:grpSpPr>
            <a:xfrm>
              <a:off x="5625823" y="4659182"/>
              <a:ext cx="1166607" cy="1118443"/>
              <a:chOff x="4964627" y="3703863"/>
              <a:chExt cx="393594" cy="377344"/>
            </a:xfrm>
            <a:grpFill/>
          </p:grpSpPr>
          <p:sp>
            <p:nvSpPr>
              <p:cNvPr id="23" name="Oval 1">
                <a:extLst>
                  <a:ext uri="{FF2B5EF4-FFF2-40B4-BE49-F238E27FC236}">
                    <a16:creationId xmlns="" xmlns:a16="http://schemas.microsoft.com/office/drawing/2014/main" id="{E40E28A4-9ABF-4666-9B3C-36C0D0329E27}"/>
                  </a:ext>
                </a:extLst>
              </p:cNvPr>
              <p:cNvSpPr/>
              <p:nvPr/>
            </p:nvSpPr>
            <p:spPr>
              <a:xfrm flipH="1">
                <a:off x="4977747" y="3794659"/>
                <a:ext cx="36735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ko-KR" altLang="en-US" sz="3600" b="1">
                  <a:latin typeface="Constantia" charset="0"/>
                  <a:ea typeface="Constantia" charset="0"/>
                  <a:cs typeface="Constantia" charset="0"/>
                </a:endParaRPr>
              </a:p>
            </p:txBody>
          </p:sp>
          <p:sp>
            <p:nvSpPr>
              <p:cNvPr id="24" name="Oval 1">
                <a:extLst>
                  <a:ext uri="{FF2B5EF4-FFF2-40B4-BE49-F238E27FC236}">
                    <a16:creationId xmlns="" xmlns:a16="http://schemas.microsoft.com/office/drawing/2014/main" id="{A86A2C03-2784-4706-ABD5-B0090BC9D248}"/>
                  </a:ext>
                </a:extLst>
              </p:cNvPr>
              <p:cNvSpPr/>
              <p:nvPr/>
            </p:nvSpPr>
            <p:spPr>
              <a:xfrm flipH="1">
                <a:off x="5017106" y="3976249"/>
                <a:ext cx="288634" cy="104958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ko-KR" altLang="en-US" sz="3600" b="1">
                  <a:latin typeface="Constantia" charset="0"/>
                  <a:ea typeface="Constantia" charset="0"/>
                  <a:cs typeface="Constantia" charset="0"/>
                </a:endParaRPr>
              </a:p>
            </p:txBody>
          </p:sp>
          <p:sp>
            <p:nvSpPr>
              <p:cNvPr id="25" name="Oval 1">
                <a:extLst>
                  <a:ext uri="{FF2B5EF4-FFF2-40B4-BE49-F238E27FC236}">
                    <a16:creationId xmlns="" xmlns:a16="http://schemas.microsoft.com/office/drawing/2014/main" id="{B8D9CEFE-C70F-4B20-8512-7249C162201A}"/>
                  </a:ext>
                </a:extLst>
              </p:cNvPr>
              <p:cNvSpPr/>
              <p:nvPr/>
            </p:nvSpPr>
            <p:spPr>
              <a:xfrm flipH="1">
                <a:off x="4990867" y="3885454"/>
                <a:ext cx="34111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ko-KR" altLang="en-US" sz="3600" b="1">
                  <a:latin typeface="Constantia" charset="0"/>
                  <a:ea typeface="Constantia" charset="0"/>
                  <a:cs typeface="Constantia" charset="0"/>
                </a:endParaRPr>
              </a:p>
            </p:txBody>
          </p:sp>
          <p:sp>
            <p:nvSpPr>
              <p:cNvPr id="26" name="Oval 1">
                <a:extLst>
                  <a:ext uri="{FF2B5EF4-FFF2-40B4-BE49-F238E27FC236}">
                    <a16:creationId xmlns="" xmlns:a16="http://schemas.microsoft.com/office/drawing/2014/main" id="{FDFC662C-C5D2-4ED6-9B2B-3B015A82295E}"/>
                  </a:ext>
                </a:extLst>
              </p:cNvPr>
              <p:cNvSpPr/>
              <p:nvPr/>
            </p:nvSpPr>
            <p:spPr>
              <a:xfrm flipH="1">
                <a:off x="4964627" y="3703863"/>
                <a:ext cx="39359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ko-KR" altLang="en-US" sz="3600" b="1">
                  <a:latin typeface="Constantia" charset="0"/>
                  <a:ea typeface="Constantia" charset="0"/>
                  <a:cs typeface="Constantia" charset="0"/>
                </a:endParaRPr>
              </a:p>
            </p:txBody>
          </p:sp>
        </p:grpSp>
        <p:sp>
          <p:nvSpPr>
            <p:cNvPr id="22" name="Block Arc 21">
              <a:extLst>
                <a:ext uri="{FF2B5EF4-FFF2-40B4-BE49-F238E27FC236}">
                  <a16:creationId xmlns="" xmlns:a16="http://schemas.microsoft.com/office/drawing/2014/main" id="{D6F3A002-F0AF-48EE-954E-492B3C6144DD}"/>
                </a:ext>
              </a:extLst>
            </p:cNvPr>
            <p:cNvSpPr/>
            <p:nvPr/>
          </p:nvSpPr>
          <p:spPr>
            <a:xfrm>
              <a:off x="5093002" y="2426934"/>
              <a:ext cx="2232248" cy="2232248"/>
            </a:xfrm>
            <a:prstGeom prst="blockArc">
              <a:avLst>
                <a:gd name="adj1" fmla="val 7222187"/>
                <a:gd name="adj2" fmla="val 3660514"/>
                <a:gd name="adj3" fmla="val 81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endParaRPr lang="ko-KR" altLang="en-US" sz="3600" b="1">
                <a:solidFill>
                  <a:schemeClr val="tx1"/>
                </a:solidFill>
                <a:latin typeface="Constantia" charset="0"/>
                <a:ea typeface="Constantia" charset="0"/>
                <a:cs typeface="Constantia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02E77528-1F54-41C0-A6DE-AFA47A2E3034}"/>
              </a:ext>
            </a:extLst>
          </p:cNvPr>
          <p:cNvGrpSpPr/>
          <p:nvPr/>
        </p:nvGrpSpPr>
        <p:grpSpPr>
          <a:xfrm rot="2694216" flipH="1">
            <a:off x="6996758" y="2215911"/>
            <a:ext cx="979049" cy="1469591"/>
            <a:chOff x="5093002" y="2426934"/>
            <a:chExt cx="2232248" cy="3350691"/>
          </a:xfrm>
          <a:solidFill>
            <a:schemeClr val="accent2"/>
          </a:solidFill>
        </p:grpSpPr>
        <p:grpSp>
          <p:nvGrpSpPr>
            <p:cNvPr id="28" name="Group 27">
              <a:extLst>
                <a:ext uri="{FF2B5EF4-FFF2-40B4-BE49-F238E27FC236}">
                  <a16:creationId xmlns="" xmlns:a16="http://schemas.microsoft.com/office/drawing/2014/main" id="{38D8392A-E25E-4DE1-B33D-2A7D89FBCFD2}"/>
                </a:ext>
              </a:extLst>
            </p:cNvPr>
            <p:cNvGrpSpPr/>
            <p:nvPr/>
          </p:nvGrpSpPr>
          <p:grpSpPr>
            <a:xfrm>
              <a:off x="5625823" y="4659182"/>
              <a:ext cx="1166607" cy="1118443"/>
              <a:chOff x="4964627" y="3703863"/>
              <a:chExt cx="393594" cy="377344"/>
            </a:xfrm>
            <a:grpFill/>
          </p:grpSpPr>
          <p:sp>
            <p:nvSpPr>
              <p:cNvPr id="30" name="Oval 1">
                <a:extLst>
                  <a:ext uri="{FF2B5EF4-FFF2-40B4-BE49-F238E27FC236}">
                    <a16:creationId xmlns="" xmlns:a16="http://schemas.microsoft.com/office/drawing/2014/main" id="{5B7F5FBC-0B4D-457D-9ECF-0D7AC600EB12}"/>
                  </a:ext>
                </a:extLst>
              </p:cNvPr>
              <p:cNvSpPr/>
              <p:nvPr/>
            </p:nvSpPr>
            <p:spPr>
              <a:xfrm flipH="1">
                <a:off x="4977747" y="3794659"/>
                <a:ext cx="36735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ko-KR" altLang="en-US" sz="3600" b="1">
                  <a:latin typeface="Constantia" charset="0"/>
                  <a:ea typeface="Constantia" charset="0"/>
                  <a:cs typeface="Constantia" charset="0"/>
                </a:endParaRPr>
              </a:p>
            </p:txBody>
          </p:sp>
          <p:sp>
            <p:nvSpPr>
              <p:cNvPr id="31" name="Oval 1">
                <a:extLst>
                  <a:ext uri="{FF2B5EF4-FFF2-40B4-BE49-F238E27FC236}">
                    <a16:creationId xmlns="" xmlns:a16="http://schemas.microsoft.com/office/drawing/2014/main" id="{1111447B-A392-4C10-B5DF-9798843B7CE1}"/>
                  </a:ext>
                </a:extLst>
              </p:cNvPr>
              <p:cNvSpPr/>
              <p:nvPr/>
            </p:nvSpPr>
            <p:spPr>
              <a:xfrm flipH="1">
                <a:off x="5017106" y="3976249"/>
                <a:ext cx="288634" cy="104958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ko-KR" altLang="en-US" sz="3600" b="1">
                  <a:latin typeface="Constantia" charset="0"/>
                  <a:ea typeface="Constantia" charset="0"/>
                  <a:cs typeface="Constantia" charset="0"/>
                </a:endParaRPr>
              </a:p>
            </p:txBody>
          </p:sp>
          <p:sp>
            <p:nvSpPr>
              <p:cNvPr id="32" name="Oval 1">
                <a:extLst>
                  <a:ext uri="{FF2B5EF4-FFF2-40B4-BE49-F238E27FC236}">
                    <a16:creationId xmlns="" xmlns:a16="http://schemas.microsoft.com/office/drawing/2014/main" id="{591FC8A6-2022-4BA2-96D6-61BB97D39406}"/>
                  </a:ext>
                </a:extLst>
              </p:cNvPr>
              <p:cNvSpPr/>
              <p:nvPr/>
            </p:nvSpPr>
            <p:spPr>
              <a:xfrm flipH="1">
                <a:off x="4990867" y="3885454"/>
                <a:ext cx="34111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ko-KR" altLang="en-US" sz="3600" b="1">
                  <a:latin typeface="Constantia" charset="0"/>
                  <a:ea typeface="Constantia" charset="0"/>
                  <a:cs typeface="Constantia" charset="0"/>
                </a:endParaRPr>
              </a:p>
            </p:txBody>
          </p:sp>
          <p:sp>
            <p:nvSpPr>
              <p:cNvPr id="33" name="Oval 1">
                <a:extLst>
                  <a:ext uri="{FF2B5EF4-FFF2-40B4-BE49-F238E27FC236}">
                    <a16:creationId xmlns="" xmlns:a16="http://schemas.microsoft.com/office/drawing/2014/main" id="{AFEFC888-30F1-46D6-B619-60695EC8E360}"/>
                  </a:ext>
                </a:extLst>
              </p:cNvPr>
              <p:cNvSpPr/>
              <p:nvPr/>
            </p:nvSpPr>
            <p:spPr>
              <a:xfrm flipH="1">
                <a:off x="4964627" y="3703863"/>
                <a:ext cx="39359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ko-KR" altLang="en-US" sz="3600" b="1">
                  <a:latin typeface="Constantia" charset="0"/>
                  <a:ea typeface="Constantia" charset="0"/>
                  <a:cs typeface="Constantia" charset="0"/>
                </a:endParaRPr>
              </a:p>
            </p:txBody>
          </p:sp>
        </p:grpSp>
        <p:sp>
          <p:nvSpPr>
            <p:cNvPr id="29" name="Block Arc 28">
              <a:extLst>
                <a:ext uri="{FF2B5EF4-FFF2-40B4-BE49-F238E27FC236}">
                  <a16:creationId xmlns="" xmlns:a16="http://schemas.microsoft.com/office/drawing/2014/main" id="{3097088C-75A2-4038-BE30-7F3BBB0AED7A}"/>
                </a:ext>
              </a:extLst>
            </p:cNvPr>
            <p:cNvSpPr/>
            <p:nvPr/>
          </p:nvSpPr>
          <p:spPr>
            <a:xfrm>
              <a:off x="5093002" y="2426934"/>
              <a:ext cx="2232248" cy="2232248"/>
            </a:xfrm>
            <a:prstGeom prst="blockArc">
              <a:avLst>
                <a:gd name="adj1" fmla="val 7222187"/>
                <a:gd name="adj2" fmla="val 3660514"/>
                <a:gd name="adj3" fmla="val 81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endParaRPr lang="ko-KR" altLang="en-US" sz="3600" b="1">
                <a:solidFill>
                  <a:schemeClr val="tx1"/>
                </a:solidFill>
                <a:latin typeface="Constantia" charset="0"/>
                <a:ea typeface="Constantia" charset="0"/>
                <a:cs typeface="Constantia" charset="0"/>
              </a:endParaRPr>
            </a:p>
          </p:txBody>
        </p:sp>
      </p:grp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51AEB49F-8CBE-41F5-8520-68D5F0D2C9D3}"/>
              </a:ext>
            </a:extLst>
          </p:cNvPr>
          <p:cNvSpPr/>
          <p:nvPr/>
        </p:nvSpPr>
        <p:spPr>
          <a:xfrm>
            <a:off x="4783317" y="1852418"/>
            <a:ext cx="672289" cy="6722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vi-VN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1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51F41085-E576-43B1-9111-3689BA39A3F7}"/>
              </a:ext>
            </a:extLst>
          </p:cNvPr>
          <p:cNvSpPr/>
          <p:nvPr/>
        </p:nvSpPr>
        <p:spPr>
          <a:xfrm>
            <a:off x="3807045" y="3575771"/>
            <a:ext cx="672289" cy="6722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vi-VN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2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DE60631C-BA63-4A59-8625-5C298FE7DBBD}"/>
              </a:ext>
            </a:extLst>
          </p:cNvPr>
          <p:cNvSpPr/>
          <p:nvPr/>
        </p:nvSpPr>
        <p:spPr>
          <a:xfrm>
            <a:off x="4782464" y="5213160"/>
            <a:ext cx="672289" cy="6722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vi-VN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3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19551F54-6715-4331-9D99-6EBD73BFC38F}"/>
              </a:ext>
            </a:extLst>
          </p:cNvPr>
          <p:cNvSpPr/>
          <p:nvPr/>
        </p:nvSpPr>
        <p:spPr>
          <a:xfrm>
            <a:off x="7322979" y="4409456"/>
            <a:ext cx="672289" cy="6722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vi-VN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4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="" xmlns:a16="http://schemas.microsoft.com/office/drawing/2014/main" id="{8CE97392-0148-4F11-A696-0ED5AECE9779}"/>
              </a:ext>
            </a:extLst>
          </p:cNvPr>
          <p:cNvSpPr/>
          <p:nvPr/>
        </p:nvSpPr>
        <p:spPr>
          <a:xfrm>
            <a:off x="7396766" y="2352903"/>
            <a:ext cx="672289" cy="6722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vi-VN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5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B5AFC4D9-B772-4131-A91F-A0F73A675236}"/>
              </a:ext>
            </a:extLst>
          </p:cNvPr>
          <p:cNvSpPr txBox="1"/>
          <p:nvPr/>
        </p:nvSpPr>
        <p:spPr>
          <a:xfrm>
            <a:off x="8335917" y="4345912"/>
            <a:ext cx="33105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/>
              <a:t>Bước</a:t>
            </a:r>
            <a:r>
              <a:rPr lang="en-US" sz="2800" dirty="0" smtClean="0"/>
              <a:t> 5. </a:t>
            </a:r>
            <a:r>
              <a:rPr lang="en-US" sz="2800" dirty="0" err="1" smtClean="0"/>
              <a:t>Rà</a:t>
            </a:r>
            <a:r>
              <a:rPr lang="en-US" sz="2800" dirty="0" smtClean="0"/>
              <a:t> </a:t>
            </a:r>
            <a:r>
              <a:rPr lang="en-US" sz="2800" dirty="0" err="1"/>
              <a:t>soát</a:t>
            </a:r>
            <a:r>
              <a:rPr lang="en-US" sz="2800" dirty="0"/>
              <a:t>, </a:t>
            </a:r>
            <a:r>
              <a:rPr lang="en-US" sz="2800" dirty="0" err="1"/>
              <a:t>đánh</a:t>
            </a:r>
            <a:r>
              <a:rPr lang="en-US" sz="2800" dirty="0"/>
              <a:t> </a:t>
            </a:r>
            <a:r>
              <a:rPr lang="en-US" sz="2800" dirty="0" err="1"/>
              <a:t>giá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hỗ</a:t>
            </a:r>
            <a:r>
              <a:rPr lang="en-US" sz="2800" dirty="0"/>
              <a:t> </a:t>
            </a:r>
            <a:r>
              <a:rPr lang="en-US" sz="2800" dirty="0" err="1"/>
              <a:t>trợ</a:t>
            </a:r>
            <a:endParaRPr lang="ko-KR" altLang="en-US" sz="2800" b="1" dirty="0">
              <a:solidFill>
                <a:schemeClr val="accent2"/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70713499-3C7C-4283-8B31-D533336BC035}"/>
              </a:ext>
            </a:extLst>
          </p:cNvPr>
          <p:cNvSpPr txBox="1"/>
          <p:nvPr/>
        </p:nvSpPr>
        <p:spPr>
          <a:xfrm>
            <a:off x="203747" y="1522979"/>
            <a:ext cx="4127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Bước</a:t>
            </a:r>
            <a:r>
              <a:rPr lang="en-US" sz="2800" dirty="0"/>
              <a:t> 1. </a:t>
            </a:r>
            <a:r>
              <a:rPr lang="en-US" sz="2800" dirty="0" err="1"/>
              <a:t>Tiếp</a:t>
            </a:r>
            <a:r>
              <a:rPr lang="en-US" sz="2800" dirty="0"/>
              <a:t> </a:t>
            </a:r>
            <a:r>
              <a:rPr lang="en-US" sz="2800" dirty="0" err="1"/>
              <a:t>nhận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r>
              <a:rPr lang="en-US" sz="2800" dirty="0"/>
              <a:t> </a:t>
            </a:r>
            <a:r>
              <a:rPr lang="en-US" sz="2800" dirty="0" err="1"/>
              <a:t>báo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đánh</a:t>
            </a:r>
            <a:r>
              <a:rPr lang="en-US" sz="2800" dirty="0"/>
              <a:t> </a:t>
            </a:r>
            <a:r>
              <a:rPr lang="en-US" sz="2800" dirty="0" err="1"/>
              <a:t>giá</a:t>
            </a:r>
            <a:r>
              <a:rPr lang="en-US" sz="2800" dirty="0"/>
              <a:t> ban </a:t>
            </a:r>
            <a:r>
              <a:rPr lang="en-US" sz="2800" dirty="0" err="1"/>
              <a:t>đầu</a:t>
            </a:r>
            <a:endParaRPr lang="ko-KR" altLang="en-US" sz="2800" b="1" dirty="0">
              <a:solidFill>
                <a:schemeClr val="accent4"/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F1C4BB56-A3ED-4F17-8AC0-379EAD841143}"/>
              </a:ext>
            </a:extLst>
          </p:cNvPr>
          <p:cNvSpPr txBox="1"/>
          <p:nvPr/>
        </p:nvSpPr>
        <p:spPr>
          <a:xfrm>
            <a:off x="203746" y="3131132"/>
            <a:ext cx="34666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Bước</a:t>
            </a:r>
            <a:r>
              <a:rPr lang="en-US" sz="2800" dirty="0"/>
              <a:t> 2. Thu </a:t>
            </a:r>
            <a:r>
              <a:rPr lang="en-US" sz="2800" dirty="0" err="1"/>
              <a:t>thập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r>
              <a:rPr lang="en-US" sz="2800" dirty="0"/>
              <a:t> tin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smtClean="0"/>
              <a:t>đ</a:t>
            </a:r>
          </a:p>
          <a:p>
            <a:pPr algn="just"/>
            <a:r>
              <a:rPr lang="en-US" sz="2800" dirty="0" err="1" smtClean="0"/>
              <a:t>ánh</a:t>
            </a:r>
            <a:r>
              <a:rPr lang="en-US" sz="2800" dirty="0" smtClean="0"/>
              <a:t> </a:t>
            </a:r>
            <a:r>
              <a:rPr lang="en-US" sz="2800" dirty="0" err="1"/>
              <a:t>giá</a:t>
            </a:r>
            <a:r>
              <a:rPr lang="en-US" sz="2800" dirty="0"/>
              <a:t> </a:t>
            </a:r>
            <a:r>
              <a:rPr lang="en-US" sz="2800" dirty="0" err="1"/>
              <a:t>mức</a:t>
            </a:r>
            <a:r>
              <a:rPr lang="en-US" sz="2800" dirty="0"/>
              <a:t> </a:t>
            </a:r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tổn</a:t>
            </a:r>
            <a:r>
              <a:rPr lang="en-US" sz="2800" dirty="0"/>
              <a:t> </a:t>
            </a:r>
            <a:r>
              <a:rPr lang="en-US" sz="2800" dirty="0" err="1"/>
              <a:t>hại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nhu</a:t>
            </a:r>
            <a:r>
              <a:rPr lang="en-US" sz="2800" dirty="0"/>
              <a:t> </a:t>
            </a:r>
            <a:r>
              <a:rPr lang="en-US" sz="2800" dirty="0" err="1" smtClean="0"/>
              <a:t>cầu</a:t>
            </a:r>
            <a:endParaRPr lang="ko-KR" altLang="en-US" sz="2800" b="1" dirty="0">
              <a:solidFill>
                <a:schemeClr val="accent5"/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grpSp>
        <p:nvGrpSpPr>
          <p:cNvPr id="64" name="Group 110">
            <a:extLst>
              <a:ext uri="{FF2B5EF4-FFF2-40B4-BE49-F238E27FC236}">
                <a16:creationId xmlns="" xmlns:a16="http://schemas.microsoft.com/office/drawing/2014/main" id="{32B5F265-F4A4-4D2F-A30A-700E793D30F2}"/>
              </a:ext>
            </a:extLst>
          </p:cNvPr>
          <p:cNvGrpSpPr/>
          <p:nvPr/>
        </p:nvGrpSpPr>
        <p:grpSpPr>
          <a:xfrm>
            <a:off x="5632945" y="3423272"/>
            <a:ext cx="874199" cy="965993"/>
            <a:chOff x="4835382" y="73243"/>
            <a:chExt cx="2920830" cy="322753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65" name="Freeform 111">
              <a:extLst>
                <a:ext uri="{FF2B5EF4-FFF2-40B4-BE49-F238E27FC236}">
                  <a16:creationId xmlns="" xmlns:a16="http://schemas.microsoft.com/office/drawing/2014/main" id="{362AAF7E-559B-43E0-861A-843B4CDA1939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endParaRPr lang="ko-KR" altLang="en-US" sz="3600" b="1" dirty="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66" name="Oval 37">
              <a:extLst>
                <a:ext uri="{FF2B5EF4-FFF2-40B4-BE49-F238E27FC236}">
                  <a16:creationId xmlns="" xmlns:a16="http://schemas.microsoft.com/office/drawing/2014/main" id="{E829E880-0DD4-4591-A0A5-5B9E059495EE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endParaRPr lang="ko-KR" altLang="en-US" sz="3600" b="1" dirty="0">
                <a:latin typeface="Constantia" charset="0"/>
                <a:ea typeface="Constantia" charset="0"/>
                <a:cs typeface="Constantia" charset="0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="" xmlns:a16="http://schemas.microsoft.com/office/drawing/2014/main" id="{B1E3AB3C-4635-40EA-90A2-67079436E780}"/>
              </a:ext>
            </a:extLst>
          </p:cNvPr>
          <p:cNvGrpSpPr/>
          <p:nvPr/>
        </p:nvGrpSpPr>
        <p:grpSpPr>
          <a:xfrm rot="18847528">
            <a:off x="4591946" y="1600209"/>
            <a:ext cx="1122000" cy="1578601"/>
            <a:chOff x="5093002" y="2426934"/>
            <a:chExt cx="2232248" cy="3350691"/>
          </a:xfrm>
          <a:solidFill>
            <a:schemeClr val="accent4"/>
          </a:solidFill>
        </p:grpSpPr>
        <p:grpSp>
          <p:nvGrpSpPr>
            <p:cNvPr id="68" name="Group 67">
              <a:extLst>
                <a:ext uri="{FF2B5EF4-FFF2-40B4-BE49-F238E27FC236}">
                  <a16:creationId xmlns="" xmlns:a16="http://schemas.microsoft.com/office/drawing/2014/main" id="{CDB641D6-5C71-4E4B-BFBC-1ECEA3937F9A}"/>
                </a:ext>
              </a:extLst>
            </p:cNvPr>
            <p:cNvGrpSpPr/>
            <p:nvPr/>
          </p:nvGrpSpPr>
          <p:grpSpPr>
            <a:xfrm>
              <a:off x="5625823" y="4659182"/>
              <a:ext cx="1166607" cy="1118443"/>
              <a:chOff x="4964627" y="3703863"/>
              <a:chExt cx="393594" cy="377344"/>
            </a:xfrm>
            <a:grpFill/>
          </p:grpSpPr>
          <p:sp>
            <p:nvSpPr>
              <p:cNvPr id="70" name="Oval 1">
                <a:extLst>
                  <a:ext uri="{FF2B5EF4-FFF2-40B4-BE49-F238E27FC236}">
                    <a16:creationId xmlns="" xmlns:a16="http://schemas.microsoft.com/office/drawing/2014/main" id="{F5FCBF67-CB4E-44FB-B9C7-7059E5CB29CC}"/>
                  </a:ext>
                </a:extLst>
              </p:cNvPr>
              <p:cNvSpPr/>
              <p:nvPr/>
            </p:nvSpPr>
            <p:spPr>
              <a:xfrm flipH="1">
                <a:off x="4977747" y="3794659"/>
                <a:ext cx="36735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ko-KR" altLang="en-US" sz="3600" b="1">
                  <a:latin typeface="Constantia" charset="0"/>
                  <a:ea typeface="Constantia" charset="0"/>
                  <a:cs typeface="Constantia" charset="0"/>
                </a:endParaRPr>
              </a:p>
            </p:txBody>
          </p:sp>
          <p:sp>
            <p:nvSpPr>
              <p:cNvPr id="71" name="Oval 1">
                <a:extLst>
                  <a:ext uri="{FF2B5EF4-FFF2-40B4-BE49-F238E27FC236}">
                    <a16:creationId xmlns="" xmlns:a16="http://schemas.microsoft.com/office/drawing/2014/main" id="{06F764E2-4598-401A-B4BD-7E480FEFAB9C}"/>
                  </a:ext>
                </a:extLst>
              </p:cNvPr>
              <p:cNvSpPr/>
              <p:nvPr/>
            </p:nvSpPr>
            <p:spPr>
              <a:xfrm flipH="1">
                <a:off x="5017106" y="3976249"/>
                <a:ext cx="288634" cy="104958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ko-KR" altLang="en-US" sz="3600" b="1">
                  <a:latin typeface="Constantia" charset="0"/>
                  <a:ea typeface="Constantia" charset="0"/>
                  <a:cs typeface="Constantia" charset="0"/>
                </a:endParaRPr>
              </a:p>
            </p:txBody>
          </p:sp>
          <p:sp>
            <p:nvSpPr>
              <p:cNvPr id="72" name="Oval 1">
                <a:extLst>
                  <a:ext uri="{FF2B5EF4-FFF2-40B4-BE49-F238E27FC236}">
                    <a16:creationId xmlns="" xmlns:a16="http://schemas.microsoft.com/office/drawing/2014/main" id="{34FC511D-732C-4F09-AE0F-C98B45861E87}"/>
                  </a:ext>
                </a:extLst>
              </p:cNvPr>
              <p:cNvSpPr/>
              <p:nvPr/>
            </p:nvSpPr>
            <p:spPr>
              <a:xfrm flipH="1">
                <a:off x="4990867" y="3885454"/>
                <a:ext cx="34111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ko-KR" altLang="en-US" sz="3600" b="1">
                  <a:latin typeface="Constantia" charset="0"/>
                  <a:ea typeface="Constantia" charset="0"/>
                  <a:cs typeface="Constantia" charset="0"/>
                </a:endParaRPr>
              </a:p>
            </p:txBody>
          </p:sp>
          <p:sp>
            <p:nvSpPr>
              <p:cNvPr id="73" name="Oval 1">
                <a:extLst>
                  <a:ext uri="{FF2B5EF4-FFF2-40B4-BE49-F238E27FC236}">
                    <a16:creationId xmlns="" xmlns:a16="http://schemas.microsoft.com/office/drawing/2014/main" id="{7D9B9CD5-2C89-49E9-8720-062D91BCF9B9}"/>
                  </a:ext>
                </a:extLst>
              </p:cNvPr>
              <p:cNvSpPr/>
              <p:nvPr/>
            </p:nvSpPr>
            <p:spPr>
              <a:xfrm flipH="1">
                <a:off x="4964627" y="3703863"/>
                <a:ext cx="39359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ko-KR" altLang="en-US" sz="3600" b="1">
                  <a:latin typeface="Constantia" charset="0"/>
                  <a:ea typeface="Constantia" charset="0"/>
                  <a:cs typeface="Constantia" charset="0"/>
                </a:endParaRPr>
              </a:p>
            </p:txBody>
          </p:sp>
        </p:grpSp>
        <p:sp>
          <p:nvSpPr>
            <p:cNvPr id="69" name="Block Arc 68">
              <a:extLst>
                <a:ext uri="{FF2B5EF4-FFF2-40B4-BE49-F238E27FC236}">
                  <a16:creationId xmlns="" xmlns:a16="http://schemas.microsoft.com/office/drawing/2014/main" id="{A63D65CB-2973-4B48-AF0F-FDF27162C172}"/>
                </a:ext>
              </a:extLst>
            </p:cNvPr>
            <p:cNvSpPr/>
            <p:nvPr/>
          </p:nvSpPr>
          <p:spPr>
            <a:xfrm>
              <a:off x="5093002" y="2426934"/>
              <a:ext cx="2232248" cy="2232248"/>
            </a:xfrm>
            <a:prstGeom prst="blockArc">
              <a:avLst>
                <a:gd name="adj1" fmla="val 7222187"/>
                <a:gd name="adj2" fmla="val 3660514"/>
                <a:gd name="adj3" fmla="val 81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endParaRPr lang="ko-KR" altLang="en-US" sz="3600" b="1">
                <a:solidFill>
                  <a:schemeClr val="tx1"/>
                </a:solidFill>
                <a:latin typeface="Constantia" charset="0"/>
                <a:ea typeface="Constantia" charset="0"/>
                <a:cs typeface="Constantia" charset="0"/>
              </a:endParaRPr>
            </a:p>
          </p:txBody>
        </p:sp>
      </p:grpSp>
      <p:sp>
        <p:nvSpPr>
          <p:cNvPr id="41" name="Rectangle 40"/>
          <p:cNvSpPr/>
          <p:nvPr/>
        </p:nvSpPr>
        <p:spPr>
          <a:xfrm>
            <a:off x="709768" y="267007"/>
            <a:ext cx="107205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3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3.2. </a:t>
            </a:r>
            <a:r>
              <a:rPr lang="en-US" sz="3200" b="1" dirty="0" err="1">
                <a:solidFill>
                  <a:schemeClr val="accent3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3200" b="1" dirty="0">
                <a:solidFill>
                  <a:schemeClr val="accent3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b="1" dirty="0">
                <a:solidFill>
                  <a:schemeClr val="accent3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solidFill>
                  <a:schemeClr val="accent3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chemeClr val="accent3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3200" b="1" dirty="0">
                <a:solidFill>
                  <a:schemeClr val="accent3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3200" b="1" dirty="0">
                <a:solidFill>
                  <a:schemeClr val="accent3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chemeClr val="accent3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hỗ</a:t>
            </a:r>
            <a:r>
              <a:rPr lang="en-US" sz="3200" b="1" dirty="0">
                <a:solidFill>
                  <a:schemeClr val="accent3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trợ</a:t>
            </a:r>
            <a:r>
              <a:rPr lang="en-US" sz="3200" b="1" dirty="0">
                <a:solidFill>
                  <a:schemeClr val="accent3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can </a:t>
            </a:r>
            <a:r>
              <a:rPr lang="en-US" sz="3200" b="1" dirty="0" err="1">
                <a:solidFill>
                  <a:schemeClr val="accent3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thiệp</a:t>
            </a:r>
            <a:r>
              <a:rPr lang="en-US" sz="3200" b="1" dirty="0">
                <a:solidFill>
                  <a:schemeClr val="accent3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solidFill>
                  <a:schemeClr val="accent3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chemeClr val="accent3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3200" b="1" dirty="0">
                <a:solidFill>
                  <a:schemeClr val="accent3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accent3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lao</a:t>
            </a:r>
            <a:r>
              <a:rPr lang="en-US" sz="3200" b="1" dirty="0">
                <a:solidFill>
                  <a:schemeClr val="accent3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chemeClr val="accent3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sớm</a:t>
            </a:r>
            <a:endParaRPr lang="en-US" sz="3200" b="1" dirty="0">
              <a:solidFill>
                <a:schemeClr val="accent3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F52049C1-355C-4481-9CFB-5471F0488009}"/>
              </a:ext>
            </a:extLst>
          </p:cNvPr>
          <p:cNvSpPr txBox="1"/>
          <p:nvPr/>
        </p:nvSpPr>
        <p:spPr>
          <a:xfrm>
            <a:off x="203746" y="5213160"/>
            <a:ext cx="40492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Bước</a:t>
            </a:r>
            <a:r>
              <a:rPr lang="en-US" sz="2800" dirty="0"/>
              <a:t> 3. </a:t>
            </a:r>
            <a:r>
              <a:rPr lang="en-US" sz="2800" dirty="0" err="1"/>
              <a:t>Lập</a:t>
            </a:r>
            <a:r>
              <a:rPr lang="en-US" sz="2800" dirty="0"/>
              <a:t> </a:t>
            </a:r>
            <a:r>
              <a:rPr lang="en-US" sz="2800" dirty="0" err="1"/>
              <a:t>kế</a:t>
            </a:r>
            <a:r>
              <a:rPr lang="en-US" sz="2800" dirty="0"/>
              <a:t> </a:t>
            </a:r>
            <a:r>
              <a:rPr lang="en-US" sz="2800" dirty="0" err="1"/>
              <a:t>hoạch</a:t>
            </a:r>
            <a:r>
              <a:rPr lang="en-US" sz="2800" dirty="0"/>
              <a:t> </a:t>
            </a:r>
            <a:r>
              <a:rPr lang="en-US" sz="2800" dirty="0" err="1"/>
              <a:t>hỗ</a:t>
            </a:r>
            <a:r>
              <a:rPr lang="en-US" sz="2800" dirty="0"/>
              <a:t> </a:t>
            </a:r>
            <a:r>
              <a:rPr lang="en-US" sz="2800" dirty="0" err="1"/>
              <a:t>trợ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trường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 </a:t>
            </a:r>
            <a:r>
              <a:rPr lang="en-US" sz="2800" dirty="0" err="1"/>
              <a:t>lao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trẻ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endParaRPr lang="ko-KR" altLang="en-US" sz="2800" b="1" dirty="0">
              <a:solidFill>
                <a:schemeClr val="accent1"/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B5AFC4D9-B772-4131-A91F-A0F73A675236}"/>
              </a:ext>
            </a:extLst>
          </p:cNvPr>
          <p:cNvSpPr txBox="1"/>
          <p:nvPr/>
        </p:nvSpPr>
        <p:spPr>
          <a:xfrm>
            <a:off x="8409272" y="1812805"/>
            <a:ext cx="33105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Bước</a:t>
            </a:r>
            <a:r>
              <a:rPr lang="en-US" sz="2800" dirty="0"/>
              <a:t> 4. </a:t>
            </a:r>
            <a:r>
              <a:rPr lang="en-US" sz="2800" dirty="0" err="1"/>
              <a:t>Phê</a:t>
            </a:r>
            <a:r>
              <a:rPr lang="en-US" sz="2800" dirty="0"/>
              <a:t> </a:t>
            </a:r>
            <a:r>
              <a:rPr lang="en-US" sz="2800" dirty="0" err="1"/>
              <a:t>duyệt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kế</a:t>
            </a:r>
            <a:r>
              <a:rPr lang="en-US" sz="2800" dirty="0"/>
              <a:t> </a:t>
            </a:r>
            <a:r>
              <a:rPr lang="en-US" sz="2800" dirty="0" err="1"/>
              <a:t>hoạch</a:t>
            </a:r>
            <a:r>
              <a:rPr lang="en-US" sz="2800" dirty="0"/>
              <a:t> </a:t>
            </a:r>
            <a:r>
              <a:rPr lang="en-US" sz="2800" dirty="0" err="1"/>
              <a:t>hỗ</a:t>
            </a:r>
            <a:r>
              <a:rPr lang="en-US" sz="2800" dirty="0"/>
              <a:t> </a:t>
            </a:r>
            <a:r>
              <a:rPr lang="en-US" sz="2800" dirty="0" err="1"/>
              <a:t>trợ</a:t>
            </a:r>
            <a:endParaRPr lang="ko-KR" altLang="en-US" sz="2800" b="1" dirty="0">
              <a:solidFill>
                <a:schemeClr val="accent2"/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22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75282" y="178320"/>
            <a:ext cx="9059660" cy="761684"/>
          </a:xfrm>
        </p:spPr>
        <p:txBody>
          <a:bodyPr/>
          <a:lstStyle/>
          <a:p>
            <a:r>
              <a:rPr lang="en-US" sz="2800" b="1" dirty="0" err="1">
                <a:solidFill>
                  <a:schemeClr val="accent3">
                    <a:lumMod val="90000"/>
                    <a:lumOff val="10000"/>
                  </a:schemeClr>
                </a:solidFill>
              </a:rPr>
              <a:t>THÔNG</a:t>
            </a:r>
            <a:r>
              <a:rPr lang="en-US" sz="2800" b="1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 TIN </a:t>
            </a:r>
            <a:r>
              <a:rPr lang="en-US" sz="2800" b="1" dirty="0" err="1">
                <a:solidFill>
                  <a:schemeClr val="accent3">
                    <a:lumMod val="90000"/>
                    <a:lumOff val="10000"/>
                  </a:schemeClr>
                </a:solidFill>
              </a:rPr>
              <a:t>TÓM</a:t>
            </a:r>
            <a:r>
              <a:rPr lang="en-US" sz="2800" b="1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90000"/>
                    <a:lumOff val="10000"/>
                  </a:schemeClr>
                </a:solidFill>
              </a:rPr>
              <a:t>TẮT</a:t>
            </a:r>
            <a:r>
              <a:rPr lang="en-US" sz="2800" b="1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90000"/>
                    <a:lumOff val="10000"/>
                  </a:schemeClr>
                </a:solidFill>
              </a:rPr>
              <a:t>VỀ</a:t>
            </a:r>
            <a:r>
              <a:rPr lang="en-US" sz="2800" b="1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90000"/>
                    <a:lumOff val="10000"/>
                  </a:schemeClr>
                </a:solidFill>
              </a:rPr>
              <a:t>PHÁP</a:t>
            </a:r>
            <a:r>
              <a:rPr lang="en-US" sz="2800" b="1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90000"/>
                    <a:lumOff val="10000"/>
                  </a:schemeClr>
                </a:solidFill>
              </a:rPr>
              <a:t>LUẬT</a:t>
            </a:r>
            <a:r>
              <a:rPr lang="en-US" sz="2800" b="1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90000"/>
                    <a:lumOff val="10000"/>
                  </a:schemeClr>
                </a:solidFill>
              </a:rPr>
              <a:t>VÀ</a:t>
            </a:r>
            <a:r>
              <a:rPr lang="en-US" sz="2800" b="1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90000"/>
                    <a:lumOff val="10000"/>
                  </a:schemeClr>
                </a:solidFill>
              </a:rPr>
              <a:t>HỆ</a:t>
            </a:r>
            <a:r>
              <a:rPr lang="en-US" sz="2800" b="1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90000"/>
                    <a:lumOff val="10000"/>
                  </a:schemeClr>
                </a:solidFill>
              </a:rPr>
              <a:t>THỐNG</a:t>
            </a:r>
            <a:r>
              <a:rPr lang="en-US" sz="2800" b="1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90000"/>
                    <a:lumOff val="10000"/>
                  </a:schemeClr>
                </a:solidFill>
              </a:rPr>
              <a:t>DỊCH</a:t>
            </a:r>
            <a:r>
              <a:rPr lang="en-US" sz="2800" b="1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90000"/>
                    <a:lumOff val="10000"/>
                  </a:schemeClr>
                </a:solidFill>
              </a:rPr>
              <a:t>VỤ</a:t>
            </a:r>
            <a:r>
              <a:rPr lang="en-US" sz="2800" b="1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90000"/>
                    <a:lumOff val="10000"/>
                  </a:schemeClr>
                </a:solidFill>
              </a:rPr>
              <a:t>CÔNG</a:t>
            </a:r>
            <a:r>
              <a:rPr lang="en-US" sz="2800" b="1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90000"/>
                    <a:lumOff val="10000"/>
                  </a:schemeClr>
                </a:solidFill>
              </a:rPr>
              <a:t>TÁC</a:t>
            </a:r>
            <a:r>
              <a:rPr lang="en-US" sz="2800" b="1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90000"/>
                    <a:lumOff val="10000"/>
                  </a:schemeClr>
                </a:solidFill>
              </a:rPr>
              <a:t>XÃ</a:t>
            </a:r>
            <a:r>
              <a:rPr lang="en-US" sz="2800" b="1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90000"/>
                    <a:lumOff val="10000"/>
                  </a:schemeClr>
                </a:solidFill>
              </a:rPr>
              <a:t>HỘI</a:t>
            </a:r>
            <a:r>
              <a:rPr lang="en-US" sz="2800" b="1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 Ở </a:t>
            </a:r>
            <a:r>
              <a:rPr lang="en-US" sz="2800" b="1" dirty="0" err="1">
                <a:solidFill>
                  <a:schemeClr val="accent3">
                    <a:lumMod val="90000"/>
                    <a:lumOff val="10000"/>
                  </a:schemeClr>
                </a:solidFill>
              </a:rPr>
              <a:t>VIỆT</a:t>
            </a:r>
            <a:r>
              <a:rPr lang="en-US" sz="2800" b="1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 NAM</a:t>
            </a:r>
            <a:r>
              <a:rPr lang="vi-VN" sz="1400" b="1" dirty="0" smtClean="0">
                <a:solidFill>
                  <a:schemeClr val="accent3">
                    <a:lumMod val="90000"/>
                    <a:lumOff val="1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endParaRPr lang="en-US" sz="2800" b="1" dirty="0">
              <a:solidFill>
                <a:schemeClr val="accent3">
                  <a:lumMod val="90000"/>
                  <a:lumOff val="10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F9189247-D91C-48F8-816E-AFDBBC98C2D9}"/>
              </a:ext>
            </a:extLst>
          </p:cNvPr>
          <p:cNvGrpSpPr/>
          <p:nvPr/>
        </p:nvGrpSpPr>
        <p:grpSpPr>
          <a:xfrm rot="19978418">
            <a:off x="2604150" y="944144"/>
            <a:ext cx="6368568" cy="4732295"/>
            <a:chOff x="2296445" y="1991625"/>
            <a:chExt cx="5491080" cy="4080260"/>
          </a:xfrm>
          <a:solidFill>
            <a:srgbClr val="FFC000"/>
          </a:solidFill>
        </p:grpSpPr>
        <p:sp>
          <p:nvSpPr>
            <p:cNvPr id="6" name="Teardrop 3">
              <a:extLst>
                <a:ext uri="{FF2B5EF4-FFF2-40B4-BE49-F238E27FC236}">
                  <a16:creationId xmlns="" xmlns:a16="http://schemas.microsoft.com/office/drawing/2014/main" id="{3372B017-7A60-438C-A386-6E353B64BFF1}"/>
                </a:ext>
              </a:extLst>
            </p:cNvPr>
            <p:cNvSpPr/>
            <p:nvPr/>
          </p:nvSpPr>
          <p:spPr>
            <a:xfrm rot="17821582">
              <a:off x="3432363" y="1784287"/>
              <a:ext cx="1951213" cy="2365889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7" name="Teardrop 3">
              <a:extLst>
                <a:ext uri="{FF2B5EF4-FFF2-40B4-BE49-F238E27FC236}">
                  <a16:creationId xmlns="" xmlns:a16="http://schemas.microsoft.com/office/drawing/2014/main" id="{C9173A83-4EC3-4EE1-9008-1A11368434AE}"/>
                </a:ext>
              </a:extLst>
            </p:cNvPr>
            <p:cNvSpPr/>
            <p:nvPr/>
          </p:nvSpPr>
          <p:spPr>
            <a:xfrm rot="1621582">
              <a:off x="5527141" y="3145160"/>
              <a:ext cx="2260384" cy="2051097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8" name="Teardrop 3">
              <a:extLst>
                <a:ext uri="{FF2B5EF4-FFF2-40B4-BE49-F238E27FC236}">
                  <a16:creationId xmlns="" xmlns:a16="http://schemas.microsoft.com/office/drawing/2014/main" id="{D106B0EF-D2F1-4BF6-9361-DC4F9C96F436}"/>
                </a:ext>
              </a:extLst>
            </p:cNvPr>
            <p:cNvSpPr/>
            <p:nvPr/>
          </p:nvSpPr>
          <p:spPr>
            <a:xfrm rot="1621582">
              <a:off x="2296445" y="3968003"/>
              <a:ext cx="2064771" cy="2103882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7030A0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91EA4EE-92CF-4DD9-82B4-E95FE5309923}"/>
              </a:ext>
            </a:extLst>
          </p:cNvPr>
          <p:cNvSpPr txBox="1"/>
          <p:nvPr/>
        </p:nvSpPr>
        <p:spPr>
          <a:xfrm>
            <a:off x="3268640" y="4407129"/>
            <a:ext cx="25412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err="1" smtClean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Danh</a:t>
            </a:r>
            <a:r>
              <a:rPr lang="en-US" altLang="ko-KR" sz="2400" dirty="0" smtClean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altLang="ko-KR" sz="2400" dirty="0" err="1" smtClean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mục</a:t>
            </a:r>
            <a:r>
              <a:rPr lang="en-US" altLang="ko-KR" sz="2400" dirty="0" smtClean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 CV</a:t>
            </a:r>
          </a:p>
          <a:p>
            <a:pPr algn="ctr"/>
            <a:r>
              <a:rPr lang="en-US" altLang="ko-KR" sz="2400" dirty="0" smtClean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altLang="ko-KR" sz="2400" dirty="0" err="1" smtClean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và</a:t>
            </a:r>
            <a:r>
              <a:rPr lang="en-US" altLang="ko-KR" sz="2400" dirty="0" smtClean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altLang="ko-KR" sz="2400" dirty="0" err="1" smtClean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nơi</a:t>
            </a:r>
            <a:r>
              <a:rPr lang="en-US" altLang="ko-KR" sz="2400" dirty="0" smtClean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altLang="ko-KR" sz="2400" dirty="0" err="1" smtClean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làm</a:t>
            </a:r>
            <a:r>
              <a:rPr lang="en-US" altLang="ko-KR" sz="2400" dirty="0" smtClean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altLang="ko-KR" sz="2400" dirty="0" err="1" smtClean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việc</a:t>
            </a:r>
            <a:r>
              <a:rPr lang="en-US" altLang="ko-KR" sz="2400" dirty="0" smtClean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altLang="ko-KR" sz="2400" dirty="0" err="1" smtClean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cấm</a:t>
            </a:r>
            <a:r>
              <a:rPr lang="en-US" altLang="ko-KR" sz="2400" dirty="0" smtClean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altLang="ko-KR" sz="2400" dirty="0" err="1" smtClean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LĐ</a:t>
            </a:r>
            <a:r>
              <a:rPr lang="en-US" altLang="ko-KR" sz="2400" dirty="0" smtClean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altLang="ko-KR" sz="2400" dirty="0" err="1" smtClean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chưa</a:t>
            </a:r>
            <a:r>
              <a:rPr lang="en-US" altLang="ko-KR" sz="2400" dirty="0" smtClean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altLang="ko-KR" sz="2400" dirty="0" err="1" smtClean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thành</a:t>
            </a:r>
            <a:r>
              <a:rPr lang="en-US" altLang="ko-KR" sz="2400" dirty="0" smtClean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altLang="ko-KR" sz="2400" dirty="0" err="1" smtClean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niên</a:t>
            </a:r>
            <a:endParaRPr lang="ko-KR" altLang="en-US" sz="2400" dirty="0">
              <a:solidFill>
                <a:schemeClr val="bg1"/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12" name="Teardrop 3">
            <a:extLst>
              <a:ext uri="{FF2B5EF4-FFF2-40B4-BE49-F238E27FC236}">
                <a16:creationId xmlns="" xmlns:a16="http://schemas.microsoft.com/office/drawing/2014/main" id="{D106B0EF-D2F1-4BF6-9361-DC4F9C96F436}"/>
              </a:ext>
            </a:extLst>
          </p:cNvPr>
          <p:cNvSpPr/>
          <p:nvPr/>
        </p:nvSpPr>
        <p:spPr>
          <a:xfrm rot="5400000">
            <a:off x="6362521" y="3960251"/>
            <a:ext cx="2411286" cy="2576490"/>
          </a:xfrm>
          <a:custGeom>
            <a:avLst/>
            <a:gdLst/>
            <a:ahLst/>
            <a:cxnLst/>
            <a:rect l="l" t="t" r="r" b="b"/>
            <a:pathLst>
              <a:path w="1656185" h="1656184">
                <a:moveTo>
                  <a:pt x="828092" y="0"/>
                </a:moveTo>
                <a:lnTo>
                  <a:pt x="828093" y="0"/>
                </a:lnTo>
                <a:lnTo>
                  <a:pt x="1656184" y="0"/>
                </a:lnTo>
                <a:lnTo>
                  <a:pt x="1656184" y="828072"/>
                </a:lnTo>
                <a:lnTo>
                  <a:pt x="1656185" y="828092"/>
                </a:lnTo>
                <a:cubicBezTo>
                  <a:pt x="1656185" y="1285435"/>
                  <a:pt x="1285436" y="1656184"/>
                  <a:pt x="828093" y="1656184"/>
                </a:cubicBezTo>
                <a:lnTo>
                  <a:pt x="828092" y="1656184"/>
                </a:lnTo>
                <a:lnTo>
                  <a:pt x="1" y="1656184"/>
                </a:lnTo>
                <a:lnTo>
                  <a:pt x="1" y="828112"/>
                </a:lnTo>
                <a:cubicBezTo>
                  <a:pt x="0" y="828105"/>
                  <a:pt x="0" y="828099"/>
                  <a:pt x="0" y="828092"/>
                </a:cubicBezTo>
                <a:cubicBezTo>
                  <a:pt x="0" y="370749"/>
                  <a:pt x="370749" y="0"/>
                  <a:pt x="8280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17598" y="65512"/>
            <a:ext cx="3082801" cy="1117923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800" b="1" dirty="0" err="1" smtClean="0"/>
              <a:t>NỘI</a:t>
            </a:r>
            <a:r>
              <a:rPr lang="en-US" altLang="ko-KR" sz="2800" b="1" dirty="0" smtClean="0"/>
              <a:t> DUNG 4</a:t>
            </a:r>
            <a:endParaRPr lang="ko-KR" altLang="en-US" sz="2800" b="1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91EA4EE-92CF-4DD9-82B4-E95FE5309923}"/>
              </a:ext>
            </a:extLst>
          </p:cNvPr>
          <p:cNvSpPr txBox="1"/>
          <p:nvPr/>
        </p:nvSpPr>
        <p:spPr>
          <a:xfrm>
            <a:off x="3660281" y="1810735"/>
            <a:ext cx="17579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err="1" smtClean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D</a:t>
            </a:r>
            <a:r>
              <a:rPr lang="en-US" altLang="ko-KR" sz="2400" b="1" dirty="0" err="1" smtClean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anh</a:t>
            </a:r>
            <a:r>
              <a:rPr lang="en-US" altLang="ko-KR" sz="2400" b="1" dirty="0" smtClean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altLang="ko-KR" sz="2400" b="1" dirty="0" err="1" smtClean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mục</a:t>
            </a:r>
            <a:r>
              <a:rPr lang="en-US" altLang="ko-KR" sz="2400" b="1" dirty="0" smtClean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altLang="ko-KR" sz="2400" b="1" dirty="0" err="1" smtClean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Công</a:t>
            </a:r>
            <a:r>
              <a:rPr lang="en-US" altLang="ko-KR" sz="2400" b="1" dirty="0" smtClean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altLang="ko-KR" sz="2400" b="1" dirty="0" err="1" smtClean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việc</a:t>
            </a:r>
            <a:r>
              <a:rPr lang="en-US" altLang="ko-KR" sz="2400" b="1" dirty="0" smtClean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altLang="ko-KR" sz="2400" b="1" dirty="0" err="1" smtClean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nhẹ</a:t>
            </a:r>
            <a:endParaRPr lang="ko-KR" altLang="en-US" sz="2400" b="1" dirty="0">
              <a:solidFill>
                <a:schemeClr val="bg1"/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91EA4EE-92CF-4DD9-82B4-E95FE5309923}"/>
              </a:ext>
            </a:extLst>
          </p:cNvPr>
          <p:cNvSpPr txBox="1"/>
          <p:nvPr/>
        </p:nvSpPr>
        <p:spPr>
          <a:xfrm>
            <a:off x="6500804" y="1891264"/>
            <a:ext cx="2208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err="1" smtClean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Danh</a:t>
            </a:r>
            <a:r>
              <a:rPr lang="en-US" altLang="ko-KR" sz="2400" b="1" dirty="0" smtClean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altLang="ko-KR" sz="2400" b="1" dirty="0" err="1" smtClean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mục</a:t>
            </a:r>
            <a:r>
              <a:rPr lang="en-US" altLang="ko-KR" sz="2400" b="1" dirty="0" smtClean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altLang="ko-KR" sz="2400" b="1" dirty="0" err="1" smtClean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các</a:t>
            </a:r>
            <a:r>
              <a:rPr lang="en-US" altLang="ko-KR" sz="2400" b="1" dirty="0" smtClean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altLang="ko-KR" sz="2400" b="1" dirty="0" err="1" smtClean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cơ</a:t>
            </a:r>
            <a:r>
              <a:rPr lang="en-US" altLang="ko-KR" sz="2400" b="1" dirty="0" smtClean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altLang="ko-KR" sz="2400" b="1" dirty="0" err="1" smtClean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sở</a:t>
            </a:r>
            <a:r>
              <a:rPr lang="en-US" altLang="ko-KR" sz="2400" b="1" dirty="0" smtClean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altLang="ko-KR" sz="2400" b="1" dirty="0" err="1" smtClean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cung</a:t>
            </a:r>
            <a:r>
              <a:rPr lang="en-US" altLang="ko-KR" sz="2400" b="1" dirty="0" smtClean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altLang="ko-KR" sz="2400" b="1" dirty="0" err="1" smtClean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cấp</a:t>
            </a:r>
            <a:r>
              <a:rPr lang="en-US" altLang="ko-KR" sz="2400" b="1" dirty="0" smtClean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altLang="ko-KR" sz="2400" b="1" dirty="0" err="1" smtClean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DVCTXH</a:t>
            </a:r>
            <a:endParaRPr lang="ko-KR" altLang="en-US" sz="2400" b="1" dirty="0">
              <a:solidFill>
                <a:schemeClr val="bg1"/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91EA4EE-92CF-4DD9-82B4-E95FE5309923}"/>
              </a:ext>
            </a:extLst>
          </p:cNvPr>
          <p:cNvSpPr txBox="1"/>
          <p:nvPr/>
        </p:nvSpPr>
        <p:spPr>
          <a:xfrm>
            <a:off x="6750489" y="4463666"/>
            <a:ext cx="17471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err="1" smtClean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Danh</a:t>
            </a:r>
            <a:r>
              <a:rPr lang="en-US" altLang="ko-KR" sz="2400" b="1" dirty="0" smtClean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altLang="ko-KR" sz="2400" b="1" dirty="0" err="1" smtClean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mục</a:t>
            </a:r>
            <a:r>
              <a:rPr lang="en-US" altLang="ko-KR" sz="2400" b="1" dirty="0" smtClean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altLang="ko-KR" sz="2400" b="1" dirty="0" err="1" smtClean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Các</a:t>
            </a:r>
            <a:r>
              <a:rPr lang="en-US" altLang="ko-KR" sz="2400" b="1" dirty="0" smtClean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altLang="ko-KR" sz="2400" b="1" dirty="0" err="1" smtClean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hình</a:t>
            </a:r>
            <a:r>
              <a:rPr lang="en-US" altLang="ko-KR" sz="2400" b="1" dirty="0" smtClean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altLang="ko-KR" sz="2400" b="1" dirty="0" err="1" smtClean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thức</a:t>
            </a:r>
            <a:r>
              <a:rPr lang="en-US" altLang="ko-KR" sz="2400" b="1" dirty="0" smtClean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altLang="ko-KR" sz="2400" b="1" dirty="0" err="1" smtClean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xử</a:t>
            </a:r>
            <a:r>
              <a:rPr lang="en-US" altLang="ko-KR" sz="2400" b="1" dirty="0" smtClean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altLang="ko-KR" sz="2400" b="1" dirty="0" err="1" smtClean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lý</a:t>
            </a:r>
            <a:r>
              <a:rPr lang="en-US" altLang="ko-KR" sz="2400" b="1" dirty="0" smtClean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 vi </a:t>
            </a:r>
            <a:r>
              <a:rPr lang="en-US" altLang="ko-KR" sz="2400" b="1" dirty="0" err="1" smtClean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phạm</a:t>
            </a:r>
            <a:endParaRPr lang="ko-KR" altLang="en-US" sz="2400" b="1" dirty="0">
              <a:solidFill>
                <a:schemeClr val="bg1"/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96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DF8EF26-7AD5-4E7F-95B3-9A57CF80C483}"/>
              </a:ext>
            </a:extLst>
          </p:cNvPr>
          <p:cNvSpPr txBox="1"/>
          <p:nvPr/>
        </p:nvSpPr>
        <p:spPr>
          <a:xfrm>
            <a:off x="1" y="4714489"/>
            <a:ext cx="121919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cs typeface="Arial" pitchFamily="34" charset="0"/>
              </a:rPr>
              <a:t>THANK YOU</a:t>
            </a:r>
            <a:endParaRPr lang="ko-KR" altLang="en-US" sz="6000" dirty="0"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ADEB2CA-D11F-4CA5-BC5A-6C38FF4BF392}"/>
              </a:ext>
            </a:extLst>
          </p:cNvPr>
          <p:cNvSpPr txBox="1"/>
          <p:nvPr/>
        </p:nvSpPr>
        <p:spPr>
          <a:xfrm>
            <a:off x="51" y="5653820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cs typeface="Arial" pitchFamily="34" charset="0"/>
              </a:rPr>
              <a:t>Insert the Subtitle of Your Presentation</a:t>
            </a:r>
            <a:endParaRPr lang="ko-KR" altLang="en-US" sz="1867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36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02301"/>
            <a:ext cx="11573197" cy="724247"/>
          </a:xfrm>
        </p:spPr>
        <p:txBody>
          <a:bodyPr/>
          <a:lstStyle/>
          <a:p>
            <a:r>
              <a:rPr lang="vi-VN" sz="4000" b="1" dirty="0" smtClean="0">
                <a:solidFill>
                  <a:srgbClr val="002060"/>
                </a:solidFill>
                <a:latin typeface="Constantia" charset="0"/>
                <a:ea typeface="Constantia" charset="0"/>
                <a:cs typeface="Constantia" charset="0"/>
              </a:rPr>
              <a:t>Cấu trúc của </a:t>
            </a:r>
            <a:r>
              <a:rPr lang="en-US" sz="4000" b="1" dirty="0" err="1" smtClean="0">
                <a:solidFill>
                  <a:srgbClr val="002060"/>
                </a:solidFill>
                <a:latin typeface="Constantia" charset="0"/>
                <a:ea typeface="Constantia" charset="0"/>
                <a:cs typeface="Constantia" charset="0"/>
              </a:rPr>
              <a:t>tài</a:t>
            </a:r>
            <a:r>
              <a:rPr lang="en-US" sz="4000" b="1" dirty="0" smtClean="0">
                <a:solidFill>
                  <a:srgbClr val="002060"/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Constantia" charset="0"/>
                <a:ea typeface="Constantia" charset="0"/>
                <a:cs typeface="Constantia" charset="0"/>
              </a:rPr>
              <a:t>liệu</a:t>
            </a:r>
            <a:endParaRPr lang="en-US" sz="4000" b="1" dirty="0">
              <a:solidFill>
                <a:srgbClr val="002060"/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1583FB0A-A8EF-453F-BB56-A3DD01762359}"/>
              </a:ext>
            </a:extLst>
          </p:cNvPr>
          <p:cNvGrpSpPr/>
          <p:nvPr/>
        </p:nvGrpSpPr>
        <p:grpSpPr>
          <a:xfrm>
            <a:off x="267526" y="1821215"/>
            <a:ext cx="4584240" cy="3672938"/>
            <a:chOff x="2606012" y="1916832"/>
            <a:chExt cx="4054220" cy="3248281"/>
          </a:xfrm>
        </p:grpSpPr>
        <p:sp>
          <p:nvSpPr>
            <p:cNvPr id="4" name="Rounded Rectangle 71">
              <a:extLst>
                <a:ext uri="{FF2B5EF4-FFF2-40B4-BE49-F238E27FC236}">
                  <a16:creationId xmlns="" xmlns:a16="http://schemas.microsoft.com/office/drawing/2014/main" id="{A17C9FA7-5EDE-4FCF-97CD-3E139B5D06D4}"/>
                </a:ext>
              </a:extLst>
            </p:cNvPr>
            <p:cNvSpPr/>
            <p:nvPr/>
          </p:nvSpPr>
          <p:spPr>
            <a:xfrm flipH="1">
              <a:off x="4427984" y="3164836"/>
              <a:ext cx="288032" cy="1821840"/>
            </a:xfrm>
            <a:prstGeom prst="roundRect">
              <a:avLst>
                <a:gd name="adj" fmla="val 19438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40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5" name="Rounded Rectangle 41">
              <a:extLst>
                <a:ext uri="{FF2B5EF4-FFF2-40B4-BE49-F238E27FC236}">
                  <a16:creationId xmlns="" xmlns:a16="http://schemas.microsoft.com/office/drawing/2014/main" id="{7067F9A9-9055-4404-8FFB-494F95CDE258}"/>
                </a:ext>
              </a:extLst>
            </p:cNvPr>
            <p:cNvSpPr/>
            <p:nvPr/>
          </p:nvSpPr>
          <p:spPr>
            <a:xfrm rot="19800000" flipH="1">
              <a:off x="5071938" y="3231606"/>
              <a:ext cx="288032" cy="1821840"/>
            </a:xfrm>
            <a:prstGeom prst="roundRect">
              <a:avLst>
                <a:gd name="adj" fmla="val 19438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40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6" name="Rounded Rectangle 2">
              <a:extLst>
                <a:ext uri="{FF2B5EF4-FFF2-40B4-BE49-F238E27FC236}">
                  <a16:creationId xmlns="" xmlns:a16="http://schemas.microsoft.com/office/drawing/2014/main" id="{8DEDC3DD-D604-4215-BDE8-8E2E0CE52C46}"/>
                </a:ext>
              </a:extLst>
            </p:cNvPr>
            <p:cNvSpPr/>
            <p:nvPr/>
          </p:nvSpPr>
          <p:spPr>
            <a:xfrm rot="1800000">
              <a:off x="3784030" y="3230898"/>
              <a:ext cx="288032" cy="1821840"/>
            </a:xfrm>
            <a:prstGeom prst="roundRect">
              <a:avLst>
                <a:gd name="adj" fmla="val 19438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40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B7EE27A8-C64F-49F8-B065-45589DD316D9}"/>
                </a:ext>
              </a:extLst>
            </p:cNvPr>
            <p:cNvSpPr/>
            <p:nvPr/>
          </p:nvSpPr>
          <p:spPr>
            <a:xfrm>
              <a:off x="3225620" y="1916832"/>
              <a:ext cx="2664296" cy="2664296"/>
            </a:xfrm>
            <a:prstGeom prst="ellipse">
              <a:avLst/>
            </a:prstGeom>
            <a:solidFill>
              <a:schemeClr val="bg1"/>
            </a:solidFill>
            <a:ln w="139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40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7C02EE6F-EB40-4A56-9447-FB8084C3FFBA}"/>
                </a:ext>
              </a:extLst>
            </p:cNvPr>
            <p:cNvSpPr/>
            <p:nvPr/>
          </p:nvSpPr>
          <p:spPr>
            <a:xfrm>
              <a:off x="3522120" y="2213332"/>
              <a:ext cx="2071296" cy="2071296"/>
            </a:xfrm>
            <a:prstGeom prst="ellipse">
              <a:avLst/>
            </a:prstGeom>
            <a:solidFill>
              <a:schemeClr val="bg1"/>
            </a:solidFill>
            <a:ln w="139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40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6FB11D82-EC6D-4C04-904F-8786E8531DF8}"/>
                </a:ext>
              </a:extLst>
            </p:cNvPr>
            <p:cNvSpPr/>
            <p:nvPr/>
          </p:nvSpPr>
          <p:spPr>
            <a:xfrm>
              <a:off x="3802446" y="2493658"/>
              <a:ext cx="1510645" cy="1510645"/>
            </a:xfrm>
            <a:prstGeom prst="ellipse">
              <a:avLst/>
            </a:prstGeom>
            <a:solidFill>
              <a:schemeClr val="bg1"/>
            </a:solidFill>
            <a:ln w="139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40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E31567A2-BA48-42F5-AE9B-8FE15FD19D33}"/>
                </a:ext>
              </a:extLst>
            </p:cNvPr>
            <p:cNvSpPr/>
            <p:nvPr/>
          </p:nvSpPr>
          <p:spPr>
            <a:xfrm>
              <a:off x="4078801" y="2770013"/>
              <a:ext cx="957934" cy="957934"/>
            </a:xfrm>
            <a:prstGeom prst="ellipse">
              <a:avLst/>
            </a:prstGeom>
            <a:solidFill>
              <a:schemeClr val="bg1"/>
            </a:solidFill>
            <a:ln w="139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400" dirty="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5B533A52-CA2E-4C12-91A2-F4FE6C7BA61F}"/>
                </a:ext>
              </a:extLst>
            </p:cNvPr>
            <p:cNvSpPr/>
            <p:nvPr/>
          </p:nvSpPr>
          <p:spPr>
            <a:xfrm>
              <a:off x="4277260" y="2968472"/>
              <a:ext cx="561016" cy="561016"/>
            </a:xfrm>
            <a:prstGeom prst="ellipse">
              <a:avLst/>
            </a:prstGeom>
            <a:solidFill>
              <a:schemeClr val="accent4"/>
            </a:solidFill>
            <a:ln w="139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400" dirty="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FFD79527-1D28-4FA3-BD3A-784E6EDEBA93}"/>
                </a:ext>
              </a:extLst>
            </p:cNvPr>
            <p:cNvSpPr/>
            <p:nvPr/>
          </p:nvSpPr>
          <p:spPr>
            <a:xfrm>
              <a:off x="2606012" y="4768688"/>
              <a:ext cx="4054220" cy="396425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58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400">
                <a:latin typeface="Constantia" charset="0"/>
                <a:ea typeface="Constantia" charset="0"/>
                <a:cs typeface="Constantia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902CC5CB-9675-426A-9D02-B5BDC71B8536}"/>
              </a:ext>
            </a:extLst>
          </p:cNvPr>
          <p:cNvGrpSpPr/>
          <p:nvPr/>
        </p:nvGrpSpPr>
        <p:grpSpPr>
          <a:xfrm>
            <a:off x="4908718" y="1341752"/>
            <a:ext cx="6932005" cy="941128"/>
            <a:chOff x="500207" y="3343901"/>
            <a:chExt cx="4081566" cy="941128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61204C62-FB69-44F4-ADFF-7911E118F035}"/>
                </a:ext>
              </a:extLst>
            </p:cNvPr>
            <p:cNvSpPr txBox="1"/>
            <p:nvPr/>
          </p:nvSpPr>
          <p:spPr>
            <a:xfrm>
              <a:off x="500207" y="3343901"/>
              <a:ext cx="39247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2400" b="1" dirty="0" err="1" smtClean="0">
                  <a:solidFill>
                    <a:schemeClr val="accent4"/>
                  </a:solidFill>
                  <a:latin typeface="Constantia" charset="0"/>
                  <a:ea typeface="Constantia" charset="0"/>
                  <a:cs typeface="Constantia" charset="0"/>
                </a:rPr>
                <a:t>Nội</a:t>
              </a:r>
              <a:r>
                <a:rPr lang="en-US" altLang="ko-KR" sz="2400" b="1" dirty="0" smtClean="0">
                  <a:solidFill>
                    <a:schemeClr val="accent4"/>
                  </a:solidFill>
                  <a:latin typeface="Constantia" charset="0"/>
                  <a:ea typeface="Constantia" charset="0"/>
                  <a:cs typeface="Constantia" charset="0"/>
                </a:rPr>
                <a:t> dung </a:t>
              </a:r>
              <a:r>
                <a:rPr lang="vi-VN" altLang="ko-KR" sz="2400" b="1" dirty="0" smtClean="0">
                  <a:solidFill>
                    <a:schemeClr val="accent4"/>
                  </a:solidFill>
                  <a:latin typeface="Constantia" charset="0"/>
                  <a:ea typeface="Constantia" charset="0"/>
                  <a:cs typeface="Constantia" charset="0"/>
                </a:rPr>
                <a:t> </a:t>
              </a:r>
              <a:r>
                <a:rPr lang="vi-VN" altLang="ko-KR" sz="2400" b="1" dirty="0" smtClean="0">
                  <a:solidFill>
                    <a:schemeClr val="accent4"/>
                  </a:solidFill>
                  <a:latin typeface="Constantia" charset="0"/>
                  <a:ea typeface="Constantia" charset="0"/>
                  <a:cs typeface="Constantia" charset="0"/>
                </a:rPr>
                <a:t>1</a:t>
              </a:r>
              <a:endParaRPr lang="ko-KR" altLang="en-US" sz="2400" b="1" dirty="0">
                <a:solidFill>
                  <a:schemeClr val="accent4"/>
                </a:solidFill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AABC2DE2-0349-4910-811D-FE3BAC77E5AC}"/>
                </a:ext>
              </a:extLst>
            </p:cNvPr>
            <p:cNvSpPr txBox="1"/>
            <p:nvPr/>
          </p:nvSpPr>
          <p:spPr>
            <a:xfrm>
              <a:off x="657000" y="3823364"/>
              <a:ext cx="39247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dirty="0" err="1">
                  <a:solidFill>
                    <a:srgbClr val="FF0000"/>
                  </a:solidFill>
                </a:rPr>
                <a:t>Khái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quát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chung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về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lao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động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trẻ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em</a:t>
              </a:r>
              <a:endParaRPr lang="ko-KR" altLang="en-US" sz="2400" dirty="0">
                <a:solidFill>
                  <a:srgbClr val="FF0000"/>
                </a:solidFill>
                <a:latin typeface="Constantia" charset="0"/>
                <a:ea typeface="Constantia" charset="0"/>
                <a:cs typeface="Constantia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DFE20687-30FF-4435-9AF6-9F7569DFFD59}"/>
              </a:ext>
            </a:extLst>
          </p:cNvPr>
          <p:cNvGrpSpPr/>
          <p:nvPr/>
        </p:nvGrpSpPr>
        <p:grpSpPr>
          <a:xfrm>
            <a:off x="4908718" y="2468504"/>
            <a:ext cx="6664479" cy="1176194"/>
            <a:chOff x="500207" y="3343901"/>
            <a:chExt cx="4138752" cy="1176194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87EE6444-F911-4949-A343-84DEBF4F6FDE}"/>
                </a:ext>
              </a:extLst>
            </p:cNvPr>
            <p:cNvSpPr txBox="1"/>
            <p:nvPr/>
          </p:nvSpPr>
          <p:spPr>
            <a:xfrm>
              <a:off x="500207" y="3343901"/>
              <a:ext cx="39247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 err="1" smtClean="0">
                  <a:solidFill>
                    <a:schemeClr val="accent3"/>
                  </a:solidFill>
                  <a:latin typeface="Constantia" charset="0"/>
                  <a:ea typeface="Constantia" charset="0"/>
                  <a:cs typeface="Constantia" charset="0"/>
                </a:rPr>
                <a:t>Nội</a:t>
              </a:r>
              <a:r>
                <a:rPr lang="en-US" altLang="ko-KR" sz="2400" b="1" dirty="0" smtClean="0">
                  <a:solidFill>
                    <a:schemeClr val="accent3"/>
                  </a:solidFill>
                  <a:latin typeface="Constantia" charset="0"/>
                  <a:ea typeface="Constantia" charset="0"/>
                  <a:cs typeface="Constantia" charset="0"/>
                </a:rPr>
                <a:t> dung </a:t>
              </a:r>
              <a:r>
                <a:rPr lang="vi-VN" altLang="ko-KR" sz="2400" b="1" dirty="0" smtClean="0">
                  <a:solidFill>
                    <a:schemeClr val="accent3"/>
                  </a:solidFill>
                  <a:latin typeface="Constantia" charset="0"/>
                  <a:ea typeface="Constantia" charset="0"/>
                  <a:cs typeface="Constantia" charset="0"/>
                </a:rPr>
                <a:t>2</a:t>
              </a:r>
              <a:r>
                <a:rPr lang="vi-VN" altLang="ko-KR" sz="2400" b="1" dirty="0" smtClean="0">
                  <a:solidFill>
                    <a:schemeClr val="accent3"/>
                  </a:solidFill>
                  <a:latin typeface="Constantia" charset="0"/>
                  <a:ea typeface="Constantia" charset="0"/>
                  <a:cs typeface="Constantia" charset="0"/>
                </a:rPr>
                <a:t>:</a:t>
              </a:r>
              <a:endParaRPr lang="ko-KR" altLang="en-US" sz="2400" b="1" dirty="0">
                <a:solidFill>
                  <a:schemeClr val="accent3"/>
                </a:solidFill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CE1D7D98-B1DB-4FDB-ACBE-FACFA5EA7A88}"/>
                </a:ext>
              </a:extLst>
            </p:cNvPr>
            <p:cNvSpPr txBox="1"/>
            <p:nvPr/>
          </p:nvSpPr>
          <p:spPr>
            <a:xfrm>
              <a:off x="714186" y="3689098"/>
              <a:ext cx="39247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rgbClr val="FF0000"/>
                  </a:solidFill>
                </a:rPr>
                <a:t>Vai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trò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của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trường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học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trong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phòng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ngừa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giảm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thiểu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lao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động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trẻ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em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endParaRPr lang="ko-KR" altLang="en-US" sz="2400" dirty="0">
                <a:solidFill>
                  <a:srgbClr val="FF0000"/>
                </a:solidFill>
                <a:latin typeface="Constantia" charset="0"/>
                <a:ea typeface="Constantia" charset="0"/>
                <a:cs typeface="Constantia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D7A473AB-1B53-4C9A-8B9E-525A06250C7E}"/>
              </a:ext>
            </a:extLst>
          </p:cNvPr>
          <p:cNvGrpSpPr/>
          <p:nvPr/>
        </p:nvGrpSpPr>
        <p:grpSpPr>
          <a:xfrm>
            <a:off x="5012279" y="3664796"/>
            <a:ext cx="6506762" cy="1249261"/>
            <a:chOff x="500207" y="3343901"/>
            <a:chExt cx="4061603" cy="1249261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BE7C40B9-49B2-4DFB-8B5D-409842FB46FF}"/>
                </a:ext>
              </a:extLst>
            </p:cNvPr>
            <p:cNvSpPr txBox="1"/>
            <p:nvPr/>
          </p:nvSpPr>
          <p:spPr>
            <a:xfrm>
              <a:off x="500207" y="3343901"/>
              <a:ext cx="40524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2400" b="1" dirty="0" err="1" smtClean="0">
                  <a:solidFill>
                    <a:schemeClr val="accent2"/>
                  </a:solidFill>
                  <a:latin typeface="Constantia" charset="0"/>
                  <a:ea typeface="Constantia" charset="0"/>
                  <a:cs typeface="Constantia" charset="0"/>
                </a:rPr>
                <a:t>Nội</a:t>
              </a:r>
              <a:r>
                <a:rPr lang="en-US" altLang="ko-KR" sz="2400" b="1" dirty="0" smtClean="0">
                  <a:solidFill>
                    <a:schemeClr val="accent2"/>
                  </a:solidFill>
                  <a:latin typeface="Constantia" charset="0"/>
                  <a:ea typeface="Constantia" charset="0"/>
                  <a:cs typeface="Constantia" charset="0"/>
                </a:rPr>
                <a:t> dung </a:t>
              </a:r>
              <a:r>
                <a:rPr lang="vi-VN" altLang="ko-KR" sz="2400" b="1" dirty="0" smtClean="0">
                  <a:solidFill>
                    <a:schemeClr val="accent2"/>
                  </a:solidFill>
                  <a:latin typeface="Constantia" charset="0"/>
                  <a:ea typeface="Constantia" charset="0"/>
                  <a:cs typeface="Constantia" charset="0"/>
                </a:rPr>
                <a:t>3</a:t>
              </a:r>
              <a:r>
                <a:rPr lang="vi-VN" altLang="ko-KR" sz="2400" b="1" dirty="0" smtClean="0">
                  <a:solidFill>
                    <a:schemeClr val="accent2"/>
                  </a:solidFill>
                  <a:latin typeface="Constantia" charset="0"/>
                  <a:ea typeface="Constantia" charset="0"/>
                  <a:cs typeface="Constantia" charset="0"/>
                </a:rPr>
                <a:t>:</a:t>
              </a:r>
              <a:endParaRPr lang="ko-KR" altLang="en-US" sz="2400" b="1" dirty="0">
                <a:solidFill>
                  <a:schemeClr val="accent2"/>
                </a:solidFill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5064459F-B142-4099-9A6B-CF8F2DBDEEDC}"/>
                </a:ext>
              </a:extLst>
            </p:cNvPr>
            <p:cNvSpPr txBox="1"/>
            <p:nvPr/>
          </p:nvSpPr>
          <p:spPr>
            <a:xfrm>
              <a:off x="637037" y="3762165"/>
              <a:ext cx="39247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dirty="0" err="1">
                  <a:solidFill>
                    <a:srgbClr val="FF0000"/>
                  </a:solidFill>
                </a:rPr>
                <a:t>Công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</a:rPr>
                <a:t>tác</a:t>
              </a:r>
              <a:r>
                <a:rPr lang="en-US" sz="2400" dirty="0" smtClean="0">
                  <a:solidFill>
                    <a:srgbClr val="FF0000"/>
                  </a:solidFill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</a:rPr>
                <a:t>xã</a:t>
              </a:r>
              <a:r>
                <a:rPr lang="en-US" sz="2400" dirty="0" smtClean="0">
                  <a:solidFill>
                    <a:srgbClr val="FF0000"/>
                  </a:solidFill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</a:rPr>
                <a:t>hội</a:t>
              </a:r>
              <a:r>
                <a:rPr lang="en-US" sz="2400" dirty="0" smtClean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hỗ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trợ</a:t>
              </a:r>
              <a:r>
                <a:rPr lang="en-US" sz="2400" dirty="0">
                  <a:solidFill>
                    <a:srgbClr val="FF0000"/>
                  </a:solidFill>
                </a:rPr>
                <a:t> can </a:t>
              </a:r>
              <a:r>
                <a:rPr lang="en-US" sz="2400" dirty="0" err="1">
                  <a:solidFill>
                    <a:srgbClr val="FF0000"/>
                  </a:solidFill>
                </a:rPr>
                <a:t>thiệp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với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lao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động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trẻ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em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trong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trường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</a:rPr>
                <a:t>học</a:t>
              </a:r>
              <a:endParaRPr lang="ko-KR" altLang="en-US" sz="2400" dirty="0">
                <a:solidFill>
                  <a:srgbClr val="FF0000"/>
                </a:solidFill>
                <a:latin typeface="Constantia" charset="0"/>
                <a:ea typeface="Constantia" charset="0"/>
                <a:cs typeface="Constantia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E44B9E5B-C873-42AF-AD0E-D47087434004}"/>
              </a:ext>
            </a:extLst>
          </p:cNvPr>
          <p:cNvGrpSpPr/>
          <p:nvPr/>
        </p:nvGrpSpPr>
        <p:grpSpPr>
          <a:xfrm>
            <a:off x="4989992" y="4914057"/>
            <a:ext cx="6430764" cy="1183754"/>
            <a:chOff x="500207" y="3343901"/>
            <a:chExt cx="3963291" cy="1456817"/>
          </a:xfrm>
        </p:grpSpPr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234EC934-B1F0-41A1-8D4A-52875512EE15}"/>
                </a:ext>
              </a:extLst>
            </p:cNvPr>
            <p:cNvSpPr txBox="1"/>
            <p:nvPr/>
          </p:nvSpPr>
          <p:spPr>
            <a:xfrm>
              <a:off x="500207" y="3343901"/>
              <a:ext cx="39247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2400" b="1" dirty="0" err="1" smtClean="0">
                  <a:solidFill>
                    <a:schemeClr val="accent1"/>
                  </a:solidFill>
                  <a:latin typeface="Constantia" charset="0"/>
                  <a:ea typeface="Constantia" charset="0"/>
                  <a:cs typeface="Constantia" charset="0"/>
                </a:rPr>
                <a:t>Nội</a:t>
              </a:r>
              <a:r>
                <a:rPr lang="en-US" altLang="ko-KR" sz="2400" b="1" dirty="0" smtClean="0">
                  <a:solidFill>
                    <a:schemeClr val="accent1"/>
                  </a:solidFill>
                  <a:latin typeface="Constantia" charset="0"/>
                  <a:ea typeface="Constantia" charset="0"/>
                  <a:cs typeface="Constantia" charset="0"/>
                </a:rPr>
                <a:t> dung</a:t>
              </a:r>
              <a:r>
                <a:rPr lang="vi-VN" altLang="ko-KR" sz="2400" b="1" dirty="0" smtClean="0">
                  <a:solidFill>
                    <a:schemeClr val="accent1"/>
                  </a:solidFill>
                  <a:latin typeface="Constantia" charset="0"/>
                  <a:ea typeface="Constantia" charset="0"/>
                  <a:cs typeface="Constantia" charset="0"/>
                </a:rPr>
                <a:t> </a:t>
              </a:r>
              <a:r>
                <a:rPr lang="vi-VN" altLang="ko-KR" sz="2400" b="1" dirty="0" smtClean="0">
                  <a:solidFill>
                    <a:schemeClr val="accent1"/>
                  </a:solidFill>
                  <a:latin typeface="Constantia" charset="0"/>
                  <a:ea typeface="Constantia" charset="0"/>
                  <a:cs typeface="Constantia" charset="0"/>
                </a:rPr>
                <a:t>4: </a:t>
              </a:r>
              <a:endParaRPr lang="ko-KR" altLang="en-US" sz="2400" b="1" dirty="0">
                <a:solidFill>
                  <a:schemeClr val="accent1"/>
                </a:solidFill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932FD17F-581D-4025-A077-C8AF4636BD08}"/>
                </a:ext>
              </a:extLst>
            </p:cNvPr>
            <p:cNvSpPr txBox="1"/>
            <p:nvPr/>
          </p:nvSpPr>
          <p:spPr>
            <a:xfrm>
              <a:off x="614234" y="3778030"/>
              <a:ext cx="3849264" cy="1022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altLang="ko-KR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nstantia" charset="0"/>
                  <a:ea typeface="Constantia" charset="0"/>
                  <a:cs typeface="Constantia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</a:rPr>
                <a:t>Thông</a:t>
              </a:r>
              <a:r>
                <a:rPr lang="en-US" sz="2400" dirty="0" smtClean="0">
                  <a:solidFill>
                    <a:srgbClr val="FF0000"/>
                  </a:solidFill>
                </a:rPr>
                <a:t> </a:t>
              </a:r>
              <a:r>
                <a:rPr lang="en-US" sz="2400" dirty="0">
                  <a:solidFill>
                    <a:srgbClr val="FF0000"/>
                  </a:solidFill>
                </a:rPr>
                <a:t>tin </a:t>
              </a:r>
              <a:r>
                <a:rPr lang="en-US" sz="2400" dirty="0" err="1">
                  <a:solidFill>
                    <a:srgbClr val="FF0000"/>
                  </a:solidFill>
                </a:rPr>
                <a:t>tóm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lược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về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luật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pháp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và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hệ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thống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dịch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vụ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công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tác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xã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hội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tại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Việt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smtClean="0">
                  <a:solidFill>
                    <a:srgbClr val="FF0000"/>
                  </a:solidFill>
                </a:rPr>
                <a:t>Nam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5" name="Freeform 7">
            <a:extLst>
              <a:ext uri="{FF2B5EF4-FFF2-40B4-BE49-F238E27FC236}">
                <a16:creationId xmlns="" xmlns:a16="http://schemas.microsoft.com/office/drawing/2014/main" id="{7D5BD582-190E-43C8-AE89-F2ACA34B124A}"/>
              </a:ext>
            </a:extLst>
          </p:cNvPr>
          <p:cNvSpPr/>
          <p:nvPr/>
        </p:nvSpPr>
        <p:spPr>
          <a:xfrm>
            <a:off x="2497666" y="1742019"/>
            <a:ext cx="2369143" cy="1597051"/>
          </a:xfrm>
          <a:custGeom>
            <a:avLst/>
            <a:gdLst>
              <a:gd name="connsiteX0" fmla="*/ 0 w 2340428"/>
              <a:gd name="connsiteY0" fmla="*/ 1600200 h 1600200"/>
              <a:gd name="connsiteX1" fmla="*/ 1436914 w 2340428"/>
              <a:gd name="connsiteY1" fmla="*/ 0 h 1600200"/>
              <a:gd name="connsiteX2" fmla="*/ 2340428 w 2340428"/>
              <a:gd name="connsiteY2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40428" h="1600200">
                <a:moveTo>
                  <a:pt x="0" y="1600200"/>
                </a:moveTo>
                <a:lnTo>
                  <a:pt x="1436914" y="0"/>
                </a:lnTo>
                <a:lnTo>
                  <a:pt x="2340428" y="0"/>
                </a:lnTo>
              </a:path>
            </a:pathLst>
          </a:custGeom>
          <a:ln w="15875">
            <a:solidFill>
              <a:schemeClr val="tx1">
                <a:lumMod val="50000"/>
                <a:lumOff val="50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just"/>
            <a:endParaRPr lang="ko-KR" altLang="en-US" sz="2400"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26" name="Freeform 8">
            <a:extLst>
              <a:ext uri="{FF2B5EF4-FFF2-40B4-BE49-F238E27FC236}">
                <a16:creationId xmlns="" xmlns:a16="http://schemas.microsoft.com/office/drawing/2014/main" id="{02E6FE20-F535-4207-8656-F535107A384B}"/>
              </a:ext>
            </a:extLst>
          </p:cNvPr>
          <p:cNvSpPr/>
          <p:nvPr/>
        </p:nvSpPr>
        <p:spPr>
          <a:xfrm>
            <a:off x="3003070" y="2685431"/>
            <a:ext cx="1863739" cy="655673"/>
          </a:xfrm>
          <a:custGeom>
            <a:avLst/>
            <a:gdLst>
              <a:gd name="connsiteX0" fmla="*/ 0 w 2307771"/>
              <a:gd name="connsiteY0" fmla="*/ 653143 h 653143"/>
              <a:gd name="connsiteX1" fmla="*/ 1480457 w 2307771"/>
              <a:gd name="connsiteY1" fmla="*/ 0 h 653143"/>
              <a:gd name="connsiteX2" fmla="*/ 2307771 w 2307771"/>
              <a:gd name="connsiteY2" fmla="*/ 0 h 65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7771" h="653143">
                <a:moveTo>
                  <a:pt x="0" y="653143"/>
                </a:moveTo>
                <a:lnTo>
                  <a:pt x="1480457" y="0"/>
                </a:lnTo>
                <a:lnTo>
                  <a:pt x="2307771" y="0"/>
                </a:lnTo>
              </a:path>
            </a:pathLst>
          </a:custGeom>
          <a:ln w="15875">
            <a:solidFill>
              <a:schemeClr val="tx1">
                <a:lumMod val="50000"/>
                <a:lumOff val="50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just"/>
            <a:endParaRPr lang="ko-KR" altLang="en-US" sz="2400"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27" name="Freeform 10">
            <a:extLst>
              <a:ext uri="{FF2B5EF4-FFF2-40B4-BE49-F238E27FC236}">
                <a16:creationId xmlns="" xmlns:a16="http://schemas.microsoft.com/office/drawing/2014/main" id="{EEF193DB-C474-410E-B817-79593B5FC54B}"/>
              </a:ext>
            </a:extLst>
          </p:cNvPr>
          <p:cNvSpPr/>
          <p:nvPr/>
        </p:nvSpPr>
        <p:spPr>
          <a:xfrm>
            <a:off x="3326323" y="3335653"/>
            <a:ext cx="1582395" cy="723803"/>
          </a:xfrm>
          <a:custGeom>
            <a:avLst/>
            <a:gdLst>
              <a:gd name="connsiteX0" fmla="*/ 0 w 1730828"/>
              <a:gd name="connsiteY0" fmla="*/ 0 h 402771"/>
              <a:gd name="connsiteX1" fmla="*/ 979714 w 1730828"/>
              <a:gd name="connsiteY1" fmla="*/ 402771 h 402771"/>
              <a:gd name="connsiteX2" fmla="*/ 1730828 w 1730828"/>
              <a:gd name="connsiteY2" fmla="*/ 402771 h 40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0828" h="402771">
                <a:moveTo>
                  <a:pt x="0" y="0"/>
                </a:moveTo>
                <a:lnTo>
                  <a:pt x="979714" y="402771"/>
                </a:lnTo>
                <a:lnTo>
                  <a:pt x="1730828" y="402771"/>
                </a:lnTo>
              </a:path>
            </a:pathLst>
          </a:custGeom>
          <a:ln w="15875">
            <a:solidFill>
              <a:schemeClr val="tx1">
                <a:lumMod val="50000"/>
                <a:lumOff val="50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just"/>
            <a:endParaRPr lang="ko-KR" altLang="en-US" sz="2400"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28" name="Freeform 12">
            <a:extLst>
              <a:ext uri="{FF2B5EF4-FFF2-40B4-BE49-F238E27FC236}">
                <a16:creationId xmlns="" xmlns:a16="http://schemas.microsoft.com/office/drawing/2014/main" id="{8FD6DE7D-8A35-42BA-A930-3E6A1C8AEE4E}"/>
              </a:ext>
            </a:extLst>
          </p:cNvPr>
          <p:cNvSpPr/>
          <p:nvPr/>
        </p:nvSpPr>
        <p:spPr>
          <a:xfrm>
            <a:off x="3655555" y="3362413"/>
            <a:ext cx="1253163" cy="1872210"/>
          </a:xfrm>
          <a:custGeom>
            <a:avLst/>
            <a:gdLst>
              <a:gd name="connsiteX0" fmla="*/ 0 w 1175657"/>
              <a:gd name="connsiteY0" fmla="*/ 0 h 1110343"/>
              <a:gd name="connsiteX1" fmla="*/ 326572 w 1175657"/>
              <a:gd name="connsiteY1" fmla="*/ 1110343 h 1110343"/>
              <a:gd name="connsiteX2" fmla="*/ 1175657 w 1175657"/>
              <a:gd name="connsiteY2" fmla="*/ 1110343 h 111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5657" h="1110343">
                <a:moveTo>
                  <a:pt x="0" y="0"/>
                </a:moveTo>
                <a:lnTo>
                  <a:pt x="326572" y="1110343"/>
                </a:lnTo>
                <a:lnTo>
                  <a:pt x="1175657" y="1110343"/>
                </a:lnTo>
              </a:path>
            </a:pathLst>
          </a:custGeom>
          <a:ln w="15875">
            <a:solidFill>
              <a:schemeClr val="tx1">
                <a:lumMod val="50000"/>
                <a:lumOff val="50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just"/>
            <a:endParaRPr lang="ko-KR" altLang="en-US" sz="2400">
              <a:latin typeface="Constantia" charset="0"/>
              <a:ea typeface="Constantia" charset="0"/>
              <a:cs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90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55258AE-504B-4DEF-BA79-15159FE76FA8}"/>
              </a:ext>
            </a:extLst>
          </p:cNvPr>
          <p:cNvSpPr txBox="1"/>
          <p:nvPr/>
        </p:nvSpPr>
        <p:spPr>
          <a:xfrm>
            <a:off x="1469976" y="2548842"/>
            <a:ext cx="4386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Các</a:t>
            </a: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khái</a:t>
            </a: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niệm</a:t>
            </a:r>
            <a:endParaRPr lang="en-US" altLang="ko-KR" sz="2400" dirty="0">
              <a:solidFill>
                <a:schemeClr val="tx1">
                  <a:lumMod val="85000"/>
                  <a:lumOff val="15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D4C4ACE-3F27-4618-8225-64966A7DFEEF}"/>
              </a:ext>
            </a:extLst>
          </p:cNvPr>
          <p:cNvSpPr txBox="1"/>
          <p:nvPr/>
        </p:nvSpPr>
        <p:spPr>
          <a:xfrm>
            <a:off x="123110" y="2348788"/>
            <a:ext cx="981106" cy="86177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5000" b="1" dirty="0" smtClean="0">
                <a:solidFill>
                  <a:schemeClr val="accent1"/>
                </a:solidFill>
                <a:latin typeface="Constantia" charset="0"/>
                <a:ea typeface="Constantia" charset="0"/>
                <a:cs typeface="Constantia" charset="0"/>
              </a:rPr>
              <a:t>01</a:t>
            </a:r>
            <a:endParaRPr lang="ko-KR" altLang="en-US" sz="5000" b="1" dirty="0">
              <a:solidFill>
                <a:schemeClr val="accent1"/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5DA8ED9-A409-4DBE-A96C-FF4ECF436374}"/>
              </a:ext>
            </a:extLst>
          </p:cNvPr>
          <p:cNvSpPr txBox="1"/>
          <p:nvPr/>
        </p:nvSpPr>
        <p:spPr>
          <a:xfrm>
            <a:off x="1104216" y="3634623"/>
            <a:ext cx="5700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Tiêu</a:t>
            </a: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chí</a:t>
            </a: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xác</a:t>
            </a: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định</a:t>
            </a: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Lao </a:t>
            </a:r>
            <a:r>
              <a:rPr lang="en-US" altLang="ko-K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động</a:t>
            </a: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trẻ</a:t>
            </a: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em</a:t>
            </a: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(</a:t>
            </a:r>
            <a:r>
              <a:rPr lang="en-US" altLang="ko-K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LĐTE</a:t>
            </a: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)</a:t>
            </a:r>
            <a:endParaRPr lang="en-US" altLang="ko-KR" sz="2400" dirty="0">
              <a:solidFill>
                <a:schemeClr val="tx1">
                  <a:lumMod val="85000"/>
                  <a:lumOff val="15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0189558-D3E9-45E5-8373-2A6E17C0C54B}"/>
              </a:ext>
            </a:extLst>
          </p:cNvPr>
          <p:cNvSpPr txBox="1"/>
          <p:nvPr/>
        </p:nvSpPr>
        <p:spPr>
          <a:xfrm>
            <a:off x="123110" y="3287364"/>
            <a:ext cx="981106" cy="86177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5000" b="1" dirty="0">
                <a:solidFill>
                  <a:schemeClr val="accent2"/>
                </a:solidFill>
                <a:latin typeface="Constantia" charset="0"/>
                <a:ea typeface="Constantia" charset="0"/>
                <a:cs typeface="Constantia" charset="0"/>
              </a:rPr>
              <a:t>02</a:t>
            </a:r>
            <a:endParaRPr lang="ko-KR" altLang="en-US" sz="5000" b="1" dirty="0">
              <a:solidFill>
                <a:schemeClr val="accent2"/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57EE3F7-A64B-43DD-BCC1-077E0E49DD8B}"/>
              </a:ext>
            </a:extLst>
          </p:cNvPr>
          <p:cNvSpPr txBox="1"/>
          <p:nvPr/>
        </p:nvSpPr>
        <p:spPr>
          <a:xfrm>
            <a:off x="1469976" y="4520349"/>
            <a:ext cx="5700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Tác</a:t>
            </a: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động</a:t>
            </a: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của</a:t>
            </a: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LĐTE</a:t>
            </a: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đến</a:t>
            </a: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trẻ</a:t>
            </a: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em</a:t>
            </a:r>
            <a:endParaRPr lang="en-US" altLang="ko-KR" sz="2400" dirty="0">
              <a:solidFill>
                <a:schemeClr val="tx1">
                  <a:lumMod val="85000"/>
                  <a:lumOff val="15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115B1EE-FC1C-460C-8ED3-983AEC8275F2}"/>
              </a:ext>
            </a:extLst>
          </p:cNvPr>
          <p:cNvSpPr txBox="1"/>
          <p:nvPr/>
        </p:nvSpPr>
        <p:spPr>
          <a:xfrm>
            <a:off x="123110" y="4293050"/>
            <a:ext cx="981106" cy="86177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5000" b="1" dirty="0">
                <a:solidFill>
                  <a:schemeClr val="accent3"/>
                </a:solidFill>
                <a:latin typeface="Constantia" charset="0"/>
                <a:ea typeface="Constantia" charset="0"/>
                <a:cs typeface="Constantia" charset="0"/>
              </a:rPr>
              <a:t>03</a:t>
            </a:r>
            <a:endParaRPr lang="ko-KR" altLang="en-US" sz="5000" b="1" dirty="0">
              <a:solidFill>
                <a:schemeClr val="accent3"/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C24FD95-BF77-4D75-B193-4EA8A4B69A29}"/>
              </a:ext>
            </a:extLst>
          </p:cNvPr>
          <p:cNvSpPr txBox="1"/>
          <p:nvPr/>
        </p:nvSpPr>
        <p:spPr>
          <a:xfrm>
            <a:off x="1323672" y="5482340"/>
            <a:ext cx="70183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Pháp</a:t>
            </a: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luật</a:t>
            </a: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quốc</a:t>
            </a: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tế</a:t>
            </a: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và</a:t>
            </a: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quốc</a:t>
            </a: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gia</a:t>
            </a: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về</a:t>
            </a: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phòng</a:t>
            </a: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ngừa</a:t>
            </a: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và</a:t>
            </a: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giảm</a:t>
            </a: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thiểu</a:t>
            </a: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LĐTE</a:t>
            </a:r>
            <a:endParaRPr lang="en-US" altLang="ko-KR" sz="2400" dirty="0">
              <a:solidFill>
                <a:schemeClr val="tx1">
                  <a:lumMod val="85000"/>
                  <a:lumOff val="15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7DC8A90-E6E2-412C-A109-930F530FDFAE}"/>
              </a:ext>
            </a:extLst>
          </p:cNvPr>
          <p:cNvSpPr txBox="1"/>
          <p:nvPr/>
        </p:nvSpPr>
        <p:spPr>
          <a:xfrm>
            <a:off x="123110" y="5451563"/>
            <a:ext cx="981106" cy="86177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5000" b="1" dirty="0">
                <a:solidFill>
                  <a:schemeClr val="accent4"/>
                </a:solidFill>
                <a:latin typeface="Constantia" charset="0"/>
                <a:ea typeface="Constantia" charset="0"/>
                <a:cs typeface="Constantia" charset="0"/>
              </a:rPr>
              <a:t>04</a:t>
            </a:r>
            <a:endParaRPr lang="ko-KR" altLang="en-US" sz="5000" b="1" dirty="0">
              <a:solidFill>
                <a:schemeClr val="accent4"/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469976" y="57567"/>
            <a:ext cx="3767328" cy="1035537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800" b="1" dirty="0" err="1" smtClean="0"/>
              <a:t>NỘI</a:t>
            </a:r>
            <a:r>
              <a:rPr lang="en-US" altLang="ko-KR" sz="2800" b="1" dirty="0" smtClean="0"/>
              <a:t> DUNG </a:t>
            </a:r>
            <a:r>
              <a:rPr lang="vi-VN" altLang="ko-KR" sz="2800" b="1" dirty="0" smtClean="0"/>
              <a:t>1</a:t>
            </a:r>
            <a:endParaRPr lang="ko-KR" alt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23110" y="1182530"/>
            <a:ext cx="76492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800" b="1" dirty="0" err="1" smtClean="0">
                <a:solidFill>
                  <a:schemeClr val="accent2"/>
                </a:solidFill>
                <a:cs typeface="Arial" pitchFamily="34" charset="0"/>
              </a:rPr>
              <a:t>KHÁI</a:t>
            </a:r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n-US" altLang="ko-KR" sz="2800" b="1" dirty="0" err="1" smtClean="0">
                <a:solidFill>
                  <a:schemeClr val="accent2"/>
                </a:solidFill>
                <a:cs typeface="Arial" pitchFamily="34" charset="0"/>
              </a:rPr>
              <a:t>QUÁT</a:t>
            </a:r>
            <a:r>
              <a:rPr lang="en-US" altLang="ko-KR" sz="2800" b="1" dirty="0" smtClean="0">
                <a:solidFill>
                  <a:schemeClr val="accent2"/>
                </a:solidFill>
                <a:cs typeface="Arial" pitchFamily="34" charset="0"/>
              </a:rPr>
              <a:t> CHUNG </a:t>
            </a:r>
            <a:r>
              <a:rPr lang="en-US" altLang="ko-KR" sz="2800" b="1" dirty="0" err="1" smtClean="0">
                <a:solidFill>
                  <a:schemeClr val="accent2"/>
                </a:solidFill>
                <a:cs typeface="Arial" pitchFamily="34" charset="0"/>
              </a:rPr>
              <a:t>VỀ</a:t>
            </a:r>
            <a:r>
              <a:rPr lang="en-US" altLang="ko-KR" sz="2800" b="1" dirty="0" smtClean="0">
                <a:solidFill>
                  <a:schemeClr val="accent2"/>
                </a:solidFill>
                <a:cs typeface="Arial" pitchFamily="34" charset="0"/>
              </a:rPr>
              <a:t> LAO </a:t>
            </a:r>
            <a:r>
              <a:rPr lang="en-US" altLang="ko-KR" sz="2800" b="1" dirty="0" err="1" smtClean="0">
                <a:solidFill>
                  <a:schemeClr val="accent2"/>
                </a:solidFill>
                <a:cs typeface="Arial" pitchFamily="34" charset="0"/>
              </a:rPr>
              <a:t>ĐỘNG</a:t>
            </a:r>
            <a:r>
              <a:rPr lang="en-US" altLang="ko-KR" sz="2800" b="1" dirty="0" smtClean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n-US" altLang="ko-KR" sz="2800" b="1" dirty="0" err="1" smtClean="0">
                <a:solidFill>
                  <a:schemeClr val="accent2"/>
                </a:solidFill>
                <a:cs typeface="Arial" pitchFamily="34" charset="0"/>
              </a:rPr>
              <a:t>TRẺ</a:t>
            </a:r>
            <a:r>
              <a:rPr lang="en-US" altLang="ko-KR" sz="2800" b="1" dirty="0" smtClean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n-US" altLang="ko-KR" sz="2800" b="1" dirty="0" err="1" smtClean="0">
                <a:solidFill>
                  <a:schemeClr val="accent2"/>
                </a:solidFill>
                <a:cs typeface="Arial" pitchFamily="34" charset="0"/>
              </a:rPr>
              <a:t>EM</a:t>
            </a:r>
            <a:endParaRPr lang="ko-KR" altLang="en-US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  <p:bldP spid="11" grpId="0"/>
      <p:bldP spid="13" grpId="0"/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1565899" y="360698"/>
            <a:ext cx="11573197" cy="724247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1.1.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Các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khái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niệm</a:t>
            </a:r>
            <a:endParaRPr lang="en-US" sz="3200" b="1" dirty="0">
              <a:solidFill>
                <a:schemeClr val="accent4">
                  <a:lumMod val="50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5EDBB5C9-B6E6-4199-A5CA-AF9DEACA90AE}"/>
              </a:ext>
            </a:extLst>
          </p:cNvPr>
          <p:cNvSpPr/>
          <p:nvPr/>
        </p:nvSpPr>
        <p:spPr>
          <a:xfrm>
            <a:off x="5627236" y="3950151"/>
            <a:ext cx="573325" cy="578243"/>
          </a:xfrm>
          <a:custGeom>
            <a:avLst/>
            <a:gdLst>
              <a:gd name="connsiteX0" fmla="*/ 321548 w 643094"/>
              <a:gd name="connsiteY0" fmla="*/ 117901 h 643094"/>
              <a:gd name="connsiteX1" fmla="*/ 525195 w 643094"/>
              <a:gd name="connsiteY1" fmla="*/ 321548 h 643094"/>
              <a:gd name="connsiteX2" fmla="*/ 321548 w 643094"/>
              <a:gd name="connsiteY2" fmla="*/ 525195 h 643094"/>
              <a:gd name="connsiteX3" fmla="*/ 117901 w 643094"/>
              <a:gd name="connsiteY3" fmla="*/ 321548 h 643094"/>
              <a:gd name="connsiteX4" fmla="*/ 321548 w 643094"/>
              <a:gd name="connsiteY4" fmla="*/ 117901 h 643094"/>
              <a:gd name="connsiteX5" fmla="*/ 321547 w 643094"/>
              <a:gd name="connsiteY5" fmla="*/ 48181 h 643094"/>
              <a:gd name="connsiteX6" fmla="*/ 48181 w 643094"/>
              <a:gd name="connsiteY6" fmla="*/ 321547 h 643094"/>
              <a:gd name="connsiteX7" fmla="*/ 321547 w 643094"/>
              <a:gd name="connsiteY7" fmla="*/ 594913 h 643094"/>
              <a:gd name="connsiteX8" fmla="*/ 594913 w 643094"/>
              <a:gd name="connsiteY8" fmla="*/ 321547 h 643094"/>
              <a:gd name="connsiteX9" fmla="*/ 321547 w 643094"/>
              <a:gd name="connsiteY9" fmla="*/ 48181 h 643094"/>
              <a:gd name="connsiteX10" fmla="*/ 321547 w 643094"/>
              <a:gd name="connsiteY10" fmla="*/ 0 h 643094"/>
              <a:gd name="connsiteX11" fmla="*/ 643094 w 643094"/>
              <a:gd name="connsiteY11" fmla="*/ 321547 h 643094"/>
              <a:gd name="connsiteX12" fmla="*/ 321547 w 643094"/>
              <a:gd name="connsiteY12" fmla="*/ 643094 h 643094"/>
              <a:gd name="connsiteX13" fmla="*/ 0 w 643094"/>
              <a:gd name="connsiteY13" fmla="*/ 321547 h 643094"/>
              <a:gd name="connsiteX14" fmla="*/ 321547 w 643094"/>
              <a:gd name="connsiteY14" fmla="*/ 0 h 643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3094" h="643094">
                <a:moveTo>
                  <a:pt x="321548" y="117901"/>
                </a:moveTo>
                <a:cubicBezTo>
                  <a:pt x="434019" y="117901"/>
                  <a:pt x="525195" y="209077"/>
                  <a:pt x="525195" y="321548"/>
                </a:cubicBezTo>
                <a:cubicBezTo>
                  <a:pt x="525195" y="434019"/>
                  <a:pt x="434019" y="525195"/>
                  <a:pt x="321548" y="525195"/>
                </a:cubicBezTo>
                <a:cubicBezTo>
                  <a:pt x="209077" y="525195"/>
                  <a:pt x="117901" y="434019"/>
                  <a:pt x="117901" y="321548"/>
                </a:cubicBezTo>
                <a:cubicBezTo>
                  <a:pt x="117901" y="209077"/>
                  <a:pt x="209077" y="117901"/>
                  <a:pt x="321548" y="117901"/>
                </a:cubicBezTo>
                <a:close/>
                <a:moveTo>
                  <a:pt x="321547" y="48181"/>
                </a:moveTo>
                <a:cubicBezTo>
                  <a:pt x="170571" y="48181"/>
                  <a:pt x="48181" y="170571"/>
                  <a:pt x="48181" y="321547"/>
                </a:cubicBezTo>
                <a:cubicBezTo>
                  <a:pt x="48181" y="472523"/>
                  <a:pt x="170571" y="594913"/>
                  <a:pt x="321547" y="594913"/>
                </a:cubicBezTo>
                <a:cubicBezTo>
                  <a:pt x="472523" y="594913"/>
                  <a:pt x="594913" y="472523"/>
                  <a:pt x="594913" y="321547"/>
                </a:cubicBezTo>
                <a:cubicBezTo>
                  <a:pt x="594913" y="170571"/>
                  <a:pt x="472523" y="48181"/>
                  <a:pt x="321547" y="48181"/>
                </a:cubicBezTo>
                <a:close/>
                <a:moveTo>
                  <a:pt x="321547" y="0"/>
                </a:moveTo>
                <a:cubicBezTo>
                  <a:pt x="499133" y="0"/>
                  <a:pt x="643094" y="143961"/>
                  <a:pt x="643094" y="321547"/>
                </a:cubicBezTo>
                <a:cubicBezTo>
                  <a:pt x="643094" y="499133"/>
                  <a:pt x="499133" y="643094"/>
                  <a:pt x="321547" y="643094"/>
                </a:cubicBezTo>
                <a:cubicBezTo>
                  <a:pt x="143961" y="643094"/>
                  <a:pt x="0" y="499133"/>
                  <a:pt x="0" y="321547"/>
                </a:cubicBezTo>
                <a:cubicBezTo>
                  <a:pt x="0" y="143961"/>
                  <a:pt x="143961" y="0"/>
                  <a:pt x="32154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A113B9BC-43EE-43B5-B2C4-B3810CF81651}"/>
              </a:ext>
            </a:extLst>
          </p:cNvPr>
          <p:cNvGrpSpPr/>
          <p:nvPr/>
        </p:nvGrpSpPr>
        <p:grpSpPr>
          <a:xfrm>
            <a:off x="5548616" y="5002022"/>
            <a:ext cx="1108326" cy="1279387"/>
            <a:chOff x="4020203" y="419231"/>
            <a:chExt cx="4367084" cy="576524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" name="Rectangle 36">
              <a:extLst>
                <a:ext uri="{FF2B5EF4-FFF2-40B4-BE49-F238E27FC236}">
                  <a16:creationId xmlns="" xmlns:a16="http://schemas.microsoft.com/office/drawing/2014/main" id="{3ACAE5BE-81B5-49C5-A6E6-B5789D60AB0D}"/>
                </a:ext>
              </a:extLst>
            </p:cNvPr>
            <p:cNvSpPr/>
            <p:nvPr/>
          </p:nvSpPr>
          <p:spPr>
            <a:xfrm>
              <a:off x="4045205" y="619882"/>
              <a:ext cx="4294509" cy="5398073"/>
            </a:xfrm>
            <a:custGeom>
              <a:avLst/>
              <a:gdLst/>
              <a:ahLst/>
              <a:cxnLst/>
              <a:rect l="l" t="t" r="r" b="b"/>
              <a:pathLst>
                <a:path w="4294511" h="5398073">
                  <a:moveTo>
                    <a:pt x="1162213" y="0"/>
                  </a:moveTo>
                  <a:lnTo>
                    <a:pt x="1680726" y="0"/>
                  </a:lnTo>
                  <a:lnTo>
                    <a:pt x="1680726" y="2407824"/>
                  </a:lnTo>
                  <a:lnTo>
                    <a:pt x="1881378" y="2407824"/>
                  </a:lnTo>
                  <a:lnTo>
                    <a:pt x="1881378" y="1306295"/>
                  </a:lnTo>
                  <a:lnTo>
                    <a:pt x="2508555" y="1306295"/>
                  </a:lnTo>
                  <a:lnTo>
                    <a:pt x="2508555" y="2407824"/>
                  </a:lnTo>
                  <a:lnTo>
                    <a:pt x="2683986" y="2407824"/>
                  </a:lnTo>
                  <a:lnTo>
                    <a:pt x="2683986" y="1456809"/>
                  </a:lnTo>
                  <a:lnTo>
                    <a:pt x="3311163" y="1456809"/>
                  </a:lnTo>
                  <a:lnTo>
                    <a:pt x="3311163" y="2407824"/>
                  </a:lnTo>
                  <a:lnTo>
                    <a:pt x="3320378" y="2407824"/>
                  </a:lnTo>
                  <a:lnTo>
                    <a:pt x="3320378" y="1649240"/>
                  </a:lnTo>
                  <a:lnTo>
                    <a:pt x="3940780" y="1649240"/>
                  </a:lnTo>
                  <a:lnTo>
                    <a:pt x="3940780" y="2107035"/>
                  </a:lnTo>
                  <a:lnTo>
                    <a:pt x="4294511" y="2107035"/>
                  </a:lnTo>
                  <a:lnTo>
                    <a:pt x="4294511" y="3912904"/>
                  </a:lnTo>
                  <a:lnTo>
                    <a:pt x="3940780" y="3912904"/>
                  </a:lnTo>
                  <a:lnTo>
                    <a:pt x="3940780" y="4715513"/>
                  </a:lnTo>
                  <a:lnTo>
                    <a:pt x="3847228" y="4715513"/>
                  </a:lnTo>
                  <a:lnTo>
                    <a:pt x="3847228" y="5398073"/>
                  </a:lnTo>
                  <a:lnTo>
                    <a:pt x="1083968" y="5398073"/>
                  </a:lnTo>
                  <a:lnTo>
                    <a:pt x="1083968" y="4814946"/>
                  </a:lnTo>
                  <a:lnTo>
                    <a:pt x="959432" y="4814946"/>
                  </a:lnTo>
                  <a:lnTo>
                    <a:pt x="959432" y="4325080"/>
                  </a:lnTo>
                  <a:lnTo>
                    <a:pt x="708694" y="4325080"/>
                  </a:lnTo>
                  <a:lnTo>
                    <a:pt x="708694" y="3823450"/>
                  </a:lnTo>
                  <a:lnTo>
                    <a:pt x="457956" y="3823450"/>
                  </a:lnTo>
                  <a:lnTo>
                    <a:pt x="457956" y="3319551"/>
                  </a:lnTo>
                  <a:lnTo>
                    <a:pt x="261425" y="3319551"/>
                  </a:lnTo>
                  <a:lnTo>
                    <a:pt x="261425" y="2935233"/>
                  </a:lnTo>
                  <a:lnTo>
                    <a:pt x="0" y="2935233"/>
                  </a:lnTo>
                  <a:lnTo>
                    <a:pt x="0" y="2441147"/>
                  </a:lnTo>
                  <a:lnTo>
                    <a:pt x="627177" y="2441147"/>
                  </a:lnTo>
                  <a:lnTo>
                    <a:pt x="627177" y="2470757"/>
                  </a:lnTo>
                  <a:lnTo>
                    <a:pt x="888602" y="2470757"/>
                  </a:lnTo>
                  <a:lnTo>
                    <a:pt x="888602" y="2510208"/>
                  </a:lnTo>
                  <a:lnTo>
                    <a:pt x="1083968" y="2510208"/>
                  </a:lnTo>
                  <a:lnTo>
                    <a:pt x="1083968" y="2407824"/>
                  </a:lnTo>
                  <a:lnTo>
                    <a:pt x="1162213" y="24078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D75C8BEC-3957-4E35-A24C-E00716C34667}"/>
                </a:ext>
              </a:extLst>
            </p:cNvPr>
            <p:cNvSpPr/>
            <p:nvPr/>
          </p:nvSpPr>
          <p:spPr>
            <a:xfrm>
              <a:off x="4020203" y="419231"/>
              <a:ext cx="4367084" cy="5765249"/>
            </a:xfrm>
            <a:custGeom>
              <a:avLst/>
              <a:gdLst/>
              <a:ahLst/>
              <a:cxnLst/>
              <a:rect l="l" t="t" r="r" b="b"/>
              <a:pathLst>
                <a:path w="4367084" h="5765249">
                  <a:moveTo>
                    <a:pt x="3965780" y="4113557"/>
                  </a:moveTo>
                  <a:lnTo>
                    <a:pt x="4166432" y="4113557"/>
                  </a:lnTo>
                  <a:lnTo>
                    <a:pt x="4166432" y="4916165"/>
                  </a:lnTo>
                  <a:lnTo>
                    <a:pt x="3972555" y="4916165"/>
                  </a:lnTo>
                  <a:lnTo>
                    <a:pt x="3972555" y="5763466"/>
                  </a:lnTo>
                  <a:lnTo>
                    <a:pt x="3771903" y="5763466"/>
                  </a:lnTo>
                  <a:lnTo>
                    <a:pt x="3771903" y="5763465"/>
                  </a:lnTo>
                  <a:lnTo>
                    <a:pt x="1193520" y="5763465"/>
                  </a:lnTo>
                  <a:lnTo>
                    <a:pt x="1193520" y="5765249"/>
                  </a:lnTo>
                  <a:lnTo>
                    <a:pt x="992868" y="5765249"/>
                  </a:lnTo>
                  <a:lnTo>
                    <a:pt x="992868" y="5009248"/>
                  </a:lnTo>
                  <a:lnTo>
                    <a:pt x="1193520" y="5009248"/>
                  </a:lnTo>
                  <a:lnTo>
                    <a:pt x="1193520" y="5562813"/>
                  </a:lnTo>
                  <a:lnTo>
                    <a:pt x="3771903" y="5562813"/>
                  </a:lnTo>
                  <a:lnTo>
                    <a:pt x="3771903" y="4916165"/>
                  </a:lnTo>
                  <a:lnTo>
                    <a:pt x="3965780" y="4916165"/>
                  </a:lnTo>
                  <a:close/>
                  <a:moveTo>
                    <a:pt x="404924" y="3516123"/>
                  </a:moveTo>
                  <a:lnTo>
                    <a:pt x="605576" y="3516123"/>
                  </a:lnTo>
                  <a:lnTo>
                    <a:pt x="605576" y="4024102"/>
                  </a:lnTo>
                  <a:lnTo>
                    <a:pt x="794053" y="4024102"/>
                  </a:lnTo>
                  <a:lnTo>
                    <a:pt x="794053" y="4525732"/>
                  </a:lnTo>
                  <a:lnTo>
                    <a:pt x="991620" y="4525732"/>
                  </a:lnTo>
                  <a:lnTo>
                    <a:pt x="991620" y="5027362"/>
                  </a:lnTo>
                  <a:lnTo>
                    <a:pt x="790968" y="5027362"/>
                  </a:lnTo>
                  <a:lnTo>
                    <a:pt x="790968" y="4525732"/>
                  </a:lnTo>
                  <a:lnTo>
                    <a:pt x="593401" y="4525732"/>
                  </a:lnTo>
                  <a:lnTo>
                    <a:pt x="593401" y="4056122"/>
                  </a:lnTo>
                  <a:lnTo>
                    <a:pt x="404924" y="4056122"/>
                  </a:lnTo>
                  <a:close/>
                  <a:moveTo>
                    <a:pt x="4166432" y="2307688"/>
                  </a:moveTo>
                  <a:lnTo>
                    <a:pt x="4367084" y="2307688"/>
                  </a:lnTo>
                  <a:lnTo>
                    <a:pt x="4367084" y="4113556"/>
                  </a:lnTo>
                  <a:lnTo>
                    <a:pt x="4166432" y="4113556"/>
                  </a:lnTo>
                  <a:close/>
                  <a:moveTo>
                    <a:pt x="3965780" y="1906384"/>
                  </a:moveTo>
                  <a:lnTo>
                    <a:pt x="4166432" y="1906384"/>
                  </a:lnTo>
                  <a:lnTo>
                    <a:pt x="4166432" y="2307688"/>
                  </a:lnTo>
                  <a:lnTo>
                    <a:pt x="3965780" y="2307688"/>
                  </a:lnTo>
                  <a:close/>
                  <a:moveTo>
                    <a:pt x="2520856" y="1506947"/>
                  </a:moveTo>
                  <a:lnTo>
                    <a:pt x="2721508" y="1506947"/>
                  </a:lnTo>
                  <a:lnTo>
                    <a:pt x="3336164" y="1506947"/>
                  </a:lnTo>
                  <a:lnTo>
                    <a:pt x="3336164" y="1685040"/>
                  </a:lnTo>
                  <a:lnTo>
                    <a:pt x="3464150" y="1685040"/>
                  </a:lnTo>
                  <a:lnTo>
                    <a:pt x="3464150" y="1682197"/>
                  </a:lnTo>
                  <a:lnTo>
                    <a:pt x="3965780" y="1682197"/>
                  </a:lnTo>
                  <a:lnTo>
                    <a:pt x="3965780" y="1882849"/>
                  </a:lnTo>
                  <a:lnTo>
                    <a:pt x="3536816" y="1882849"/>
                  </a:lnTo>
                  <a:lnTo>
                    <a:pt x="3536816" y="2788626"/>
                  </a:lnTo>
                  <a:lnTo>
                    <a:pt x="3336164" y="2788626"/>
                  </a:lnTo>
                  <a:lnTo>
                    <a:pt x="3336164" y="1707599"/>
                  </a:lnTo>
                  <a:lnTo>
                    <a:pt x="2721508" y="1707599"/>
                  </a:lnTo>
                  <a:lnTo>
                    <a:pt x="2721508" y="2710859"/>
                  </a:lnTo>
                  <a:lnTo>
                    <a:pt x="2520856" y="2710859"/>
                  </a:lnTo>
                  <a:close/>
                  <a:moveTo>
                    <a:pt x="1705727" y="200652"/>
                  </a:moveTo>
                  <a:lnTo>
                    <a:pt x="1906379" y="200652"/>
                  </a:lnTo>
                  <a:lnTo>
                    <a:pt x="1906379" y="1306295"/>
                  </a:lnTo>
                  <a:lnTo>
                    <a:pt x="2508335" y="1306295"/>
                  </a:lnTo>
                  <a:lnTo>
                    <a:pt x="2508335" y="1506947"/>
                  </a:lnTo>
                  <a:lnTo>
                    <a:pt x="1906379" y="1506947"/>
                  </a:lnTo>
                  <a:lnTo>
                    <a:pt x="1906379" y="2608477"/>
                  </a:lnTo>
                  <a:lnTo>
                    <a:pt x="1705727" y="2608477"/>
                  </a:lnTo>
                  <a:close/>
                  <a:moveTo>
                    <a:pt x="986562" y="200652"/>
                  </a:moveTo>
                  <a:lnTo>
                    <a:pt x="1187214" y="200652"/>
                  </a:lnTo>
                  <a:lnTo>
                    <a:pt x="1187214" y="3612116"/>
                  </a:lnTo>
                  <a:lnTo>
                    <a:pt x="986562" y="3612116"/>
                  </a:lnTo>
                  <a:lnTo>
                    <a:pt x="986562" y="2838909"/>
                  </a:lnTo>
                  <a:lnTo>
                    <a:pt x="600014" y="2838909"/>
                  </a:lnTo>
                  <a:lnTo>
                    <a:pt x="600014" y="2641799"/>
                  </a:lnTo>
                  <a:lnTo>
                    <a:pt x="200652" y="2641799"/>
                  </a:lnTo>
                  <a:lnTo>
                    <a:pt x="200652" y="3118899"/>
                  </a:lnTo>
                  <a:lnTo>
                    <a:pt x="384605" y="3118899"/>
                  </a:lnTo>
                  <a:lnTo>
                    <a:pt x="384605" y="3520203"/>
                  </a:lnTo>
                  <a:lnTo>
                    <a:pt x="183953" y="3520203"/>
                  </a:lnTo>
                  <a:lnTo>
                    <a:pt x="183953" y="3141857"/>
                  </a:lnTo>
                  <a:lnTo>
                    <a:pt x="0" y="3141857"/>
                  </a:lnTo>
                  <a:lnTo>
                    <a:pt x="0" y="2439575"/>
                  </a:lnTo>
                  <a:lnTo>
                    <a:pt x="200652" y="2439575"/>
                  </a:lnTo>
                  <a:lnTo>
                    <a:pt x="200652" y="2441147"/>
                  </a:lnTo>
                  <a:lnTo>
                    <a:pt x="610687" y="2441147"/>
                  </a:lnTo>
                  <a:lnTo>
                    <a:pt x="610687" y="2638257"/>
                  </a:lnTo>
                  <a:lnTo>
                    <a:pt x="986562" y="2638257"/>
                  </a:lnTo>
                  <a:close/>
                  <a:moveTo>
                    <a:pt x="1187214" y="0"/>
                  </a:moveTo>
                  <a:lnTo>
                    <a:pt x="1688844" y="0"/>
                  </a:lnTo>
                  <a:lnTo>
                    <a:pt x="1688844" y="200652"/>
                  </a:lnTo>
                  <a:lnTo>
                    <a:pt x="1187214" y="20065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4D04B579-E3F3-4608-AF8A-AE0D55FE84C7}"/>
              </a:ext>
            </a:extLst>
          </p:cNvPr>
          <p:cNvGrpSpPr/>
          <p:nvPr/>
        </p:nvGrpSpPr>
        <p:grpSpPr>
          <a:xfrm>
            <a:off x="3456095" y="3429330"/>
            <a:ext cx="549496" cy="922707"/>
            <a:chOff x="756338" y="2636912"/>
            <a:chExt cx="1152128" cy="1918185"/>
          </a:xfrm>
        </p:grpSpPr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72685DFF-4D7C-4DAC-8994-25ADCDA6579A}"/>
                </a:ext>
              </a:extLst>
            </p:cNvPr>
            <p:cNvGrpSpPr/>
            <p:nvPr/>
          </p:nvGrpSpPr>
          <p:grpSpPr>
            <a:xfrm>
              <a:off x="756338" y="2636912"/>
              <a:ext cx="1152128" cy="1918185"/>
              <a:chOff x="3631246" y="4903910"/>
              <a:chExt cx="446244" cy="742954"/>
            </a:xfrm>
          </p:grpSpPr>
          <p:sp>
            <p:nvSpPr>
              <p:cNvPr id="11" name="Freeform 6">
                <a:extLst>
                  <a:ext uri="{FF2B5EF4-FFF2-40B4-BE49-F238E27FC236}">
                    <a16:creationId xmlns="" xmlns:a16="http://schemas.microsoft.com/office/drawing/2014/main" id="{F7B2B6FF-AB94-4DD8-80A8-3516D63380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31246" y="4903910"/>
                <a:ext cx="446244" cy="742954"/>
              </a:xfrm>
              <a:custGeom>
                <a:avLst/>
                <a:gdLst>
                  <a:gd name="T0" fmla="*/ 530 w 566"/>
                  <a:gd name="T1" fmla="*/ 0 h 1053"/>
                  <a:gd name="T2" fmla="*/ 36 w 566"/>
                  <a:gd name="T3" fmla="*/ 0 h 1053"/>
                  <a:gd name="T4" fmla="*/ 0 w 566"/>
                  <a:gd name="T5" fmla="*/ 36 h 1053"/>
                  <a:gd name="T6" fmla="*/ 0 w 566"/>
                  <a:gd name="T7" fmla="*/ 1017 h 1053"/>
                  <a:gd name="T8" fmla="*/ 36 w 566"/>
                  <a:gd name="T9" fmla="*/ 1053 h 1053"/>
                  <a:gd name="T10" fmla="*/ 530 w 566"/>
                  <a:gd name="T11" fmla="*/ 1053 h 1053"/>
                  <a:gd name="T12" fmla="*/ 566 w 566"/>
                  <a:gd name="T13" fmla="*/ 1017 h 1053"/>
                  <a:gd name="T14" fmla="*/ 566 w 566"/>
                  <a:gd name="T15" fmla="*/ 36 h 1053"/>
                  <a:gd name="T16" fmla="*/ 530 w 566"/>
                  <a:gd name="T17" fmla="*/ 0 h 1053"/>
                  <a:gd name="T18" fmla="*/ 520 w 566"/>
                  <a:gd name="T19" fmla="*/ 911 h 1053"/>
                  <a:gd name="T20" fmla="*/ 48 w 566"/>
                  <a:gd name="T21" fmla="*/ 911 h 1053"/>
                  <a:gd name="T22" fmla="*/ 48 w 566"/>
                  <a:gd name="T23" fmla="*/ 108 h 1053"/>
                  <a:gd name="T24" fmla="*/ 520 w 566"/>
                  <a:gd name="T25" fmla="*/ 108 h 1053"/>
                  <a:gd name="T26" fmla="*/ 520 w 566"/>
                  <a:gd name="T27" fmla="*/ 911 h 1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6" h="1053">
                    <a:moveTo>
                      <a:pt x="530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16" y="0"/>
                      <a:pt x="0" y="16"/>
                      <a:pt x="0" y="36"/>
                    </a:cubicBezTo>
                    <a:cubicBezTo>
                      <a:pt x="0" y="1017"/>
                      <a:pt x="0" y="1017"/>
                      <a:pt x="0" y="1017"/>
                    </a:cubicBezTo>
                    <a:cubicBezTo>
                      <a:pt x="0" y="1037"/>
                      <a:pt x="16" y="1053"/>
                      <a:pt x="36" y="1053"/>
                    </a:cubicBezTo>
                    <a:cubicBezTo>
                      <a:pt x="530" y="1053"/>
                      <a:pt x="530" y="1053"/>
                      <a:pt x="530" y="1053"/>
                    </a:cubicBezTo>
                    <a:cubicBezTo>
                      <a:pt x="550" y="1053"/>
                      <a:pt x="566" y="1037"/>
                      <a:pt x="566" y="1017"/>
                    </a:cubicBezTo>
                    <a:cubicBezTo>
                      <a:pt x="566" y="36"/>
                      <a:pt x="566" y="36"/>
                      <a:pt x="566" y="36"/>
                    </a:cubicBezTo>
                    <a:cubicBezTo>
                      <a:pt x="566" y="16"/>
                      <a:pt x="550" y="0"/>
                      <a:pt x="530" y="0"/>
                    </a:cubicBezTo>
                    <a:close/>
                    <a:moveTo>
                      <a:pt x="520" y="911"/>
                    </a:moveTo>
                    <a:cubicBezTo>
                      <a:pt x="48" y="911"/>
                      <a:pt x="48" y="911"/>
                      <a:pt x="48" y="911"/>
                    </a:cubicBezTo>
                    <a:cubicBezTo>
                      <a:pt x="48" y="108"/>
                      <a:pt x="48" y="108"/>
                      <a:pt x="48" y="108"/>
                    </a:cubicBezTo>
                    <a:cubicBezTo>
                      <a:pt x="520" y="108"/>
                      <a:pt x="520" y="108"/>
                      <a:pt x="520" y="108"/>
                    </a:cubicBezTo>
                    <a:lnTo>
                      <a:pt x="520" y="911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 dirty="0">
                  <a:latin typeface="Constantia" charset="0"/>
                  <a:ea typeface="Constantia" charset="0"/>
                  <a:cs typeface="Constantia" charset="0"/>
                </a:endParaRPr>
              </a:p>
            </p:txBody>
          </p:sp>
          <p:sp>
            <p:nvSpPr>
              <p:cNvPr id="12" name="Rounded Rectangle 49">
                <a:extLst>
                  <a:ext uri="{FF2B5EF4-FFF2-40B4-BE49-F238E27FC236}">
                    <a16:creationId xmlns="" xmlns:a16="http://schemas.microsoft.com/office/drawing/2014/main" id="{5D5FD580-05FF-4138-890C-919B9B6D4D2D}"/>
                  </a:ext>
                </a:extLst>
              </p:cNvPr>
              <p:cNvSpPr/>
              <p:nvPr/>
            </p:nvSpPr>
            <p:spPr>
              <a:xfrm>
                <a:off x="3802267" y="4938019"/>
                <a:ext cx="104202" cy="20042"/>
              </a:xfrm>
              <a:prstGeom prst="roundRect">
                <a:avLst>
                  <a:gd name="adj" fmla="val 50000"/>
                </a:avLst>
              </a:prstGeom>
              <a:solidFill>
                <a:srgbClr val="87BCE6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Constantia" charset="0"/>
                  <a:ea typeface="Constantia" charset="0"/>
                  <a:cs typeface="Constantia" charset="0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="" xmlns:a16="http://schemas.microsoft.com/office/drawing/2014/main" id="{6D659DF5-CC48-4ED0-ABAE-5DFEB91F3315}"/>
                  </a:ext>
                </a:extLst>
              </p:cNvPr>
              <p:cNvSpPr/>
              <p:nvPr/>
            </p:nvSpPr>
            <p:spPr>
              <a:xfrm>
                <a:off x="3822161" y="5563917"/>
                <a:ext cx="64414" cy="64414"/>
              </a:xfrm>
              <a:prstGeom prst="ellipse">
                <a:avLst/>
              </a:prstGeom>
              <a:solidFill>
                <a:srgbClr val="87BCE6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Constantia" charset="0"/>
                  <a:ea typeface="Constantia" charset="0"/>
                  <a:cs typeface="Constantia" charset="0"/>
                </a:endParaRPr>
              </a:p>
            </p:txBody>
          </p:sp>
          <p:sp>
            <p:nvSpPr>
              <p:cNvPr id="14" name="Right Triangle 3">
                <a:extLst>
                  <a:ext uri="{FF2B5EF4-FFF2-40B4-BE49-F238E27FC236}">
                    <a16:creationId xmlns="" xmlns:a16="http://schemas.microsoft.com/office/drawing/2014/main" id="{6895742E-8329-4C88-85D3-DC74B58EA1B6}"/>
                  </a:ext>
                </a:extLst>
              </p:cNvPr>
              <p:cNvSpPr/>
              <p:nvPr/>
            </p:nvSpPr>
            <p:spPr>
              <a:xfrm flipV="1">
                <a:off x="3667586" y="4984405"/>
                <a:ext cx="353926" cy="561866"/>
              </a:xfrm>
              <a:custGeom>
                <a:avLst/>
                <a:gdLst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9070" h="660238">
                    <a:moveTo>
                      <a:pt x="0" y="660238"/>
                    </a:moveTo>
                    <a:lnTo>
                      <a:pt x="0" y="0"/>
                    </a:lnTo>
                    <a:cubicBezTo>
                      <a:pt x="179823" y="397879"/>
                      <a:pt x="710167" y="602719"/>
                      <a:pt x="1149070" y="660238"/>
                    </a:cubicBezTo>
                    <a:lnTo>
                      <a:pt x="0" y="660238"/>
                    </a:lnTo>
                    <a:close/>
                  </a:path>
                </a:pathLst>
              </a:custGeom>
              <a:solidFill>
                <a:schemeClr val="accent1">
                  <a:alpha val="2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 dirty="0">
                  <a:latin typeface="Constantia" charset="0"/>
                  <a:ea typeface="Constantia" charset="0"/>
                  <a:cs typeface="Constantia" charset="0"/>
                </a:endParaRPr>
              </a:p>
            </p:txBody>
          </p:sp>
        </p:grpSp>
        <p:sp>
          <p:nvSpPr>
            <p:cNvPr id="9" name="Rounded Rectangle 6">
              <a:extLst>
                <a:ext uri="{FF2B5EF4-FFF2-40B4-BE49-F238E27FC236}">
                  <a16:creationId xmlns="" xmlns:a16="http://schemas.microsoft.com/office/drawing/2014/main" id="{436FEDE8-F950-41C0-BB54-782ABAA837AD}"/>
                </a:ext>
              </a:extLst>
            </p:cNvPr>
            <p:cNvSpPr/>
            <p:nvPr/>
          </p:nvSpPr>
          <p:spPr>
            <a:xfrm>
              <a:off x="1141457" y="2704713"/>
              <a:ext cx="381891" cy="493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517B56E8-FD9C-494C-998C-2E02315C2C29}"/>
                </a:ext>
              </a:extLst>
            </p:cNvPr>
            <p:cNvSpPr/>
            <p:nvPr/>
          </p:nvSpPr>
          <p:spPr>
            <a:xfrm>
              <a:off x="1260394" y="4352086"/>
              <a:ext cx="144016" cy="14401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Constantia" charset="0"/>
                <a:ea typeface="Constantia" charset="0"/>
                <a:cs typeface="Constantia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A749652F-F19A-4917-9AE1-303C2481A6B5}"/>
              </a:ext>
            </a:extLst>
          </p:cNvPr>
          <p:cNvGrpSpPr/>
          <p:nvPr/>
        </p:nvGrpSpPr>
        <p:grpSpPr>
          <a:xfrm>
            <a:off x="4225620" y="2084099"/>
            <a:ext cx="1276011" cy="725266"/>
            <a:chOff x="4798460" y="2075033"/>
            <a:chExt cx="1826387" cy="1029263"/>
          </a:xfrm>
        </p:grpSpPr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F0CFDD8C-331B-4829-8B9F-AC84A2FB5443}"/>
                </a:ext>
              </a:extLst>
            </p:cNvPr>
            <p:cNvSpPr/>
            <p:nvPr/>
          </p:nvSpPr>
          <p:spPr>
            <a:xfrm rot="10800000">
              <a:off x="4798460" y="2075033"/>
              <a:ext cx="1826387" cy="1029263"/>
            </a:xfrm>
            <a:custGeom>
              <a:avLst/>
              <a:gdLst>
                <a:gd name="connsiteX0" fmla="*/ 1826387 w 1826387"/>
                <a:gd name="connsiteY0" fmla="*/ 36528 h 1029263"/>
                <a:gd name="connsiteX1" fmla="*/ 0 w 1826387"/>
                <a:gd name="connsiteY1" fmla="*/ 36528 h 1029263"/>
                <a:gd name="connsiteX2" fmla="*/ 47432 w 1826387"/>
                <a:gd name="connsiteY2" fmla="*/ 0 h 1029263"/>
                <a:gd name="connsiteX3" fmla="*/ 1778955 w 1826387"/>
                <a:gd name="connsiteY3" fmla="*/ 0 h 1029263"/>
                <a:gd name="connsiteX4" fmla="*/ 1010101 w 1826387"/>
                <a:gd name="connsiteY4" fmla="*/ 78555 h 1029263"/>
                <a:gd name="connsiteX5" fmla="*/ 1010101 w 1826387"/>
                <a:gd name="connsiteY5" fmla="*/ 60976 h 1029263"/>
                <a:gd name="connsiteX6" fmla="*/ 816287 w 1826387"/>
                <a:gd name="connsiteY6" fmla="*/ 60976 h 1029263"/>
                <a:gd name="connsiteX7" fmla="*/ 816287 w 1826387"/>
                <a:gd name="connsiteY7" fmla="*/ 78555 h 1029263"/>
                <a:gd name="connsiteX8" fmla="*/ 1826387 w 1826387"/>
                <a:gd name="connsiteY8" fmla="*/ 93229 h 1029263"/>
                <a:gd name="connsiteX9" fmla="*/ 0 w 1826387"/>
                <a:gd name="connsiteY9" fmla="*/ 93229 h 1029263"/>
                <a:gd name="connsiteX10" fmla="*/ 0 w 1826387"/>
                <a:gd name="connsiteY10" fmla="*/ 44525 h 1029263"/>
                <a:gd name="connsiteX11" fmla="*/ 1826387 w 1826387"/>
                <a:gd name="connsiteY11" fmla="*/ 44525 h 1029263"/>
                <a:gd name="connsiteX12" fmla="*/ 1582869 w 1826387"/>
                <a:gd name="connsiteY12" fmla="*/ 980559 h 1029263"/>
                <a:gd name="connsiteX13" fmla="*/ 1582869 w 1826387"/>
                <a:gd name="connsiteY13" fmla="*/ 176949 h 1029263"/>
                <a:gd name="connsiteX14" fmla="*/ 243518 w 1826387"/>
                <a:gd name="connsiteY14" fmla="*/ 176949 h 1029263"/>
                <a:gd name="connsiteX15" fmla="*/ 243518 w 1826387"/>
                <a:gd name="connsiteY15" fmla="*/ 980559 h 1029263"/>
                <a:gd name="connsiteX16" fmla="*/ 1591216 w 1826387"/>
                <a:gd name="connsiteY16" fmla="*/ 1029263 h 1029263"/>
                <a:gd name="connsiteX17" fmla="*/ 235170 w 1826387"/>
                <a:gd name="connsiteY17" fmla="*/ 1029263 h 1029263"/>
                <a:gd name="connsiteX18" fmla="*/ 194814 w 1826387"/>
                <a:gd name="connsiteY18" fmla="*/ 988907 h 1029263"/>
                <a:gd name="connsiteX19" fmla="*/ 194814 w 1826387"/>
                <a:gd name="connsiteY19" fmla="*/ 103893 h 1029263"/>
                <a:gd name="connsiteX20" fmla="*/ 1631572 w 1826387"/>
                <a:gd name="connsiteY20" fmla="*/ 103893 h 1029263"/>
                <a:gd name="connsiteX21" fmla="*/ 1631572 w 1826387"/>
                <a:gd name="connsiteY21" fmla="*/ 988907 h 1029263"/>
                <a:gd name="connsiteX22" fmla="*/ 1591216 w 1826387"/>
                <a:gd name="connsiteY22" fmla="*/ 1029263 h 1029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26387" h="1029263">
                  <a:moveTo>
                    <a:pt x="1826387" y="36528"/>
                  </a:moveTo>
                  <a:lnTo>
                    <a:pt x="0" y="36528"/>
                  </a:lnTo>
                  <a:lnTo>
                    <a:pt x="47432" y="0"/>
                  </a:lnTo>
                  <a:lnTo>
                    <a:pt x="1778955" y="0"/>
                  </a:lnTo>
                  <a:close/>
                  <a:moveTo>
                    <a:pt x="1010101" y="78555"/>
                  </a:moveTo>
                  <a:lnTo>
                    <a:pt x="1010101" y="60976"/>
                  </a:lnTo>
                  <a:lnTo>
                    <a:pt x="816287" y="60976"/>
                  </a:lnTo>
                  <a:lnTo>
                    <a:pt x="816287" y="78555"/>
                  </a:lnTo>
                  <a:close/>
                  <a:moveTo>
                    <a:pt x="1826387" y="93229"/>
                  </a:moveTo>
                  <a:lnTo>
                    <a:pt x="0" y="93229"/>
                  </a:lnTo>
                  <a:lnTo>
                    <a:pt x="0" y="44525"/>
                  </a:lnTo>
                  <a:lnTo>
                    <a:pt x="1826387" y="44525"/>
                  </a:lnTo>
                  <a:close/>
                  <a:moveTo>
                    <a:pt x="1582869" y="980559"/>
                  </a:moveTo>
                  <a:lnTo>
                    <a:pt x="1582869" y="176949"/>
                  </a:lnTo>
                  <a:lnTo>
                    <a:pt x="243518" y="176949"/>
                  </a:lnTo>
                  <a:lnTo>
                    <a:pt x="243518" y="980559"/>
                  </a:lnTo>
                  <a:close/>
                  <a:moveTo>
                    <a:pt x="1591216" y="1029263"/>
                  </a:moveTo>
                  <a:lnTo>
                    <a:pt x="235170" y="1029263"/>
                  </a:lnTo>
                  <a:cubicBezTo>
                    <a:pt x="212882" y="1029263"/>
                    <a:pt x="194814" y="1011195"/>
                    <a:pt x="194814" y="988907"/>
                  </a:cubicBezTo>
                  <a:lnTo>
                    <a:pt x="194814" y="103893"/>
                  </a:lnTo>
                  <a:lnTo>
                    <a:pt x="1631572" y="103893"/>
                  </a:lnTo>
                  <a:lnTo>
                    <a:pt x="1631572" y="988907"/>
                  </a:lnTo>
                  <a:cubicBezTo>
                    <a:pt x="1631572" y="1011195"/>
                    <a:pt x="1613504" y="1029263"/>
                    <a:pt x="1591216" y="1029263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 sz="2400" dirty="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17" name="Right Triangle 3">
              <a:extLst>
                <a:ext uri="{FF2B5EF4-FFF2-40B4-BE49-F238E27FC236}">
                  <a16:creationId xmlns="" xmlns:a16="http://schemas.microsoft.com/office/drawing/2014/main" id="{D5024697-DB65-4368-A41E-E796FB56E296}"/>
                </a:ext>
              </a:extLst>
            </p:cNvPr>
            <p:cNvSpPr/>
            <p:nvPr userDrawn="1"/>
          </p:nvSpPr>
          <p:spPr>
            <a:xfrm flipV="1">
              <a:off x="5044872" y="2114425"/>
              <a:ext cx="1385161" cy="798951"/>
            </a:xfrm>
            <a:custGeom>
              <a:avLst/>
              <a:gdLst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9070" h="660238">
                  <a:moveTo>
                    <a:pt x="0" y="660238"/>
                  </a:moveTo>
                  <a:lnTo>
                    <a:pt x="0" y="0"/>
                  </a:lnTo>
                  <a:cubicBezTo>
                    <a:pt x="179823" y="397879"/>
                    <a:pt x="710167" y="602719"/>
                    <a:pt x="1149070" y="660238"/>
                  </a:cubicBezTo>
                  <a:lnTo>
                    <a:pt x="0" y="660238"/>
                  </a:lnTo>
                  <a:close/>
                </a:path>
              </a:pathLst>
            </a:custGeom>
            <a:solidFill>
              <a:schemeClr val="accent3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Constantia" charset="0"/>
                <a:ea typeface="Constantia" charset="0"/>
                <a:cs typeface="Constantia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0B28EA5F-AD08-4380-9656-CD796ECE26F2}"/>
              </a:ext>
            </a:extLst>
          </p:cNvPr>
          <p:cNvGrpSpPr/>
          <p:nvPr/>
        </p:nvGrpSpPr>
        <p:grpSpPr>
          <a:xfrm>
            <a:off x="7839562" y="1386128"/>
            <a:ext cx="826292" cy="678364"/>
            <a:chOff x="7922244" y="3248064"/>
            <a:chExt cx="1182693" cy="962702"/>
          </a:xfrm>
        </p:grpSpPr>
        <p:sp>
          <p:nvSpPr>
            <p:cNvPr id="19" name="Rounded Rectangle 3">
              <a:extLst>
                <a:ext uri="{FF2B5EF4-FFF2-40B4-BE49-F238E27FC236}">
                  <a16:creationId xmlns="" xmlns:a16="http://schemas.microsoft.com/office/drawing/2014/main" id="{33F58440-D6AF-4304-93DB-A3113E884177}"/>
                </a:ext>
              </a:extLst>
            </p:cNvPr>
            <p:cNvSpPr/>
            <p:nvPr/>
          </p:nvSpPr>
          <p:spPr>
            <a:xfrm>
              <a:off x="7922244" y="3248064"/>
              <a:ext cx="1182693" cy="962702"/>
            </a:xfrm>
            <a:custGeom>
              <a:avLst/>
              <a:gdLst/>
              <a:ahLst/>
              <a:cxnLst/>
              <a:rect l="l" t="t" r="r" b="b"/>
              <a:pathLst>
                <a:path w="2481182" h="2019660">
                  <a:moveTo>
                    <a:pt x="1240591" y="1481245"/>
                  </a:moveTo>
                  <a:cubicBezTo>
                    <a:pt x="1201062" y="1481245"/>
                    <a:pt x="1169018" y="1511885"/>
                    <a:pt x="1169018" y="1549682"/>
                  </a:cubicBezTo>
                  <a:cubicBezTo>
                    <a:pt x="1169018" y="1587479"/>
                    <a:pt x="1201062" y="1618119"/>
                    <a:pt x="1240591" y="1618119"/>
                  </a:cubicBezTo>
                  <a:cubicBezTo>
                    <a:pt x="1280120" y="1618119"/>
                    <a:pt x="1312164" y="1587479"/>
                    <a:pt x="1312164" y="1549682"/>
                  </a:cubicBezTo>
                  <a:cubicBezTo>
                    <a:pt x="1312164" y="1511885"/>
                    <a:pt x="1280120" y="1481245"/>
                    <a:pt x="1240591" y="1481245"/>
                  </a:cubicBezTo>
                  <a:close/>
                  <a:moveTo>
                    <a:pt x="95430" y="81527"/>
                  </a:moveTo>
                  <a:lnTo>
                    <a:pt x="95430" y="91249"/>
                  </a:lnTo>
                  <a:lnTo>
                    <a:pt x="95430" y="1336786"/>
                  </a:lnTo>
                  <a:lnTo>
                    <a:pt x="95430" y="1414360"/>
                  </a:lnTo>
                  <a:lnTo>
                    <a:pt x="2385752" y="1414360"/>
                  </a:lnTo>
                  <a:lnTo>
                    <a:pt x="2385752" y="1336786"/>
                  </a:lnTo>
                  <a:lnTo>
                    <a:pt x="2385752" y="91249"/>
                  </a:lnTo>
                  <a:lnTo>
                    <a:pt x="2385752" y="81527"/>
                  </a:lnTo>
                  <a:close/>
                  <a:moveTo>
                    <a:pt x="82232" y="0"/>
                  </a:moveTo>
                  <a:lnTo>
                    <a:pt x="2398950" y="0"/>
                  </a:lnTo>
                  <a:cubicBezTo>
                    <a:pt x="2444366" y="0"/>
                    <a:pt x="2481182" y="33399"/>
                    <a:pt x="2481182" y="74597"/>
                  </a:cubicBezTo>
                  <a:lnTo>
                    <a:pt x="2481182" y="1613510"/>
                  </a:lnTo>
                  <a:cubicBezTo>
                    <a:pt x="2481182" y="1654709"/>
                    <a:pt x="2444366" y="1688107"/>
                    <a:pt x="2398950" y="1688107"/>
                  </a:cubicBezTo>
                  <a:lnTo>
                    <a:pt x="1569038" y="1688107"/>
                  </a:lnTo>
                  <a:lnTo>
                    <a:pt x="1643796" y="1974036"/>
                  </a:lnTo>
                  <a:lnTo>
                    <a:pt x="1876791" y="1974036"/>
                  </a:lnTo>
                  <a:cubicBezTo>
                    <a:pt x="1881184" y="1974036"/>
                    <a:pt x="1884744" y="1977440"/>
                    <a:pt x="1884744" y="1981640"/>
                  </a:cubicBezTo>
                  <a:lnTo>
                    <a:pt x="1884744" y="2012056"/>
                  </a:lnTo>
                  <a:cubicBezTo>
                    <a:pt x="1884744" y="2016256"/>
                    <a:pt x="1881184" y="2019660"/>
                    <a:pt x="1876791" y="2019660"/>
                  </a:cubicBezTo>
                  <a:lnTo>
                    <a:pt x="604391" y="2019660"/>
                  </a:lnTo>
                  <a:cubicBezTo>
                    <a:pt x="599998" y="2019660"/>
                    <a:pt x="596438" y="2016256"/>
                    <a:pt x="596438" y="2012056"/>
                  </a:cubicBezTo>
                  <a:lnTo>
                    <a:pt x="596438" y="1981640"/>
                  </a:lnTo>
                  <a:cubicBezTo>
                    <a:pt x="596438" y="1977440"/>
                    <a:pt x="599998" y="1974036"/>
                    <a:pt x="604391" y="1974036"/>
                  </a:cubicBezTo>
                  <a:lnTo>
                    <a:pt x="837388" y="1974036"/>
                  </a:lnTo>
                  <a:lnTo>
                    <a:pt x="912145" y="1688107"/>
                  </a:lnTo>
                  <a:lnTo>
                    <a:pt x="82232" y="1688107"/>
                  </a:lnTo>
                  <a:cubicBezTo>
                    <a:pt x="36817" y="1688107"/>
                    <a:pt x="0" y="1654709"/>
                    <a:pt x="0" y="1613510"/>
                  </a:cubicBezTo>
                  <a:lnTo>
                    <a:pt x="0" y="74597"/>
                  </a:lnTo>
                  <a:cubicBezTo>
                    <a:pt x="0" y="33399"/>
                    <a:pt x="36817" y="0"/>
                    <a:pt x="82232" y="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2400" dirty="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20" name="Right Triangle 3">
              <a:extLst>
                <a:ext uri="{FF2B5EF4-FFF2-40B4-BE49-F238E27FC236}">
                  <a16:creationId xmlns="" xmlns:a16="http://schemas.microsoft.com/office/drawing/2014/main" id="{9A5A13CA-F592-40DB-8D6F-E1690CA5ED32}"/>
                </a:ext>
              </a:extLst>
            </p:cNvPr>
            <p:cNvSpPr/>
            <p:nvPr/>
          </p:nvSpPr>
          <p:spPr>
            <a:xfrm flipV="1">
              <a:off x="7922244" y="3297959"/>
              <a:ext cx="1182693" cy="717954"/>
            </a:xfrm>
            <a:custGeom>
              <a:avLst/>
              <a:gdLst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9070" h="660238">
                  <a:moveTo>
                    <a:pt x="0" y="660238"/>
                  </a:moveTo>
                  <a:lnTo>
                    <a:pt x="0" y="0"/>
                  </a:lnTo>
                  <a:cubicBezTo>
                    <a:pt x="179823" y="397879"/>
                    <a:pt x="710167" y="602719"/>
                    <a:pt x="1149070" y="660238"/>
                  </a:cubicBezTo>
                  <a:lnTo>
                    <a:pt x="0" y="660238"/>
                  </a:lnTo>
                  <a:close/>
                </a:path>
              </a:pathLst>
            </a:custGeom>
            <a:solidFill>
              <a:schemeClr val="accent2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Constantia" charset="0"/>
                <a:ea typeface="Constantia" charset="0"/>
                <a:cs typeface="Constantia" charset="0"/>
              </a:endParaRPr>
            </a:p>
          </p:txBody>
        </p:sp>
      </p:grpSp>
      <p:cxnSp>
        <p:nvCxnSpPr>
          <p:cNvPr id="21" name="Connector: Elbow 20">
            <a:extLst>
              <a:ext uri="{FF2B5EF4-FFF2-40B4-BE49-F238E27FC236}">
                <a16:creationId xmlns="" xmlns:a16="http://schemas.microsoft.com/office/drawing/2014/main" id="{4C6F7329-54D7-4E9D-BFFC-EA713CF20A1D}"/>
              </a:ext>
            </a:extLst>
          </p:cNvPr>
          <p:cNvCxnSpPr>
            <a:cxnSpLocks/>
          </p:cNvCxnSpPr>
          <p:nvPr/>
        </p:nvCxnSpPr>
        <p:spPr>
          <a:xfrm>
            <a:off x="4033250" y="3858386"/>
            <a:ext cx="1511375" cy="39305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="" xmlns:a16="http://schemas.microsoft.com/office/drawing/2014/main" id="{9819B689-0699-44FD-8960-35A0E513D7A3}"/>
              </a:ext>
            </a:extLst>
          </p:cNvPr>
          <p:cNvCxnSpPr>
            <a:cxnSpLocks/>
          </p:cNvCxnSpPr>
          <p:nvPr/>
        </p:nvCxnSpPr>
        <p:spPr>
          <a:xfrm rot="16200000" flipH="1">
            <a:off x="4684743" y="3095503"/>
            <a:ext cx="734580" cy="38293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="" xmlns:a16="http://schemas.microsoft.com/office/drawing/2014/main" id="{6D2B7621-2732-4B51-B4E4-B0640A4A3DAD}"/>
              </a:ext>
            </a:extLst>
          </p:cNvPr>
          <p:cNvCxnSpPr>
            <a:cxnSpLocks/>
          </p:cNvCxnSpPr>
          <p:nvPr/>
        </p:nvCxnSpPr>
        <p:spPr>
          <a:xfrm flipV="1">
            <a:off x="6200561" y="4768713"/>
            <a:ext cx="1399066" cy="233982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766F9F0B-4BE5-468B-B99B-D09F72A3E6CB}"/>
              </a:ext>
            </a:extLst>
          </p:cNvPr>
          <p:cNvSpPr txBox="1"/>
          <p:nvPr/>
        </p:nvSpPr>
        <p:spPr>
          <a:xfrm>
            <a:off x="388439" y="2823208"/>
            <a:ext cx="31388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2400" i="1" dirty="0" err="1" smtClean="0">
                <a:solidFill>
                  <a:schemeClr val="accent4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Phòng</a:t>
            </a:r>
            <a:r>
              <a:rPr lang="en-US" altLang="ko-KR" sz="2400" i="1" dirty="0" smtClean="0">
                <a:solidFill>
                  <a:schemeClr val="accent4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altLang="ko-KR" sz="2400" i="1" dirty="0" err="1" smtClean="0">
                <a:solidFill>
                  <a:schemeClr val="accent4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ngừa</a:t>
            </a:r>
            <a:r>
              <a:rPr lang="en-US" altLang="ko-KR" sz="2400" i="1" dirty="0" smtClean="0">
                <a:solidFill>
                  <a:schemeClr val="accent4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altLang="ko-KR" sz="2400" i="1" dirty="0" err="1" smtClean="0">
                <a:solidFill>
                  <a:schemeClr val="accent4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và</a:t>
            </a:r>
            <a:r>
              <a:rPr lang="en-US" altLang="ko-KR" sz="2400" i="1" dirty="0" smtClean="0">
                <a:solidFill>
                  <a:schemeClr val="accent4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altLang="ko-KR" sz="2400" i="1" dirty="0" err="1" smtClean="0">
                <a:solidFill>
                  <a:schemeClr val="accent4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giảm</a:t>
            </a:r>
            <a:r>
              <a:rPr lang="en-US" altLang="ko-KR" sz="2400" i="1" dirty="0" smtClean="0">
                <a:solidFill>
                  <a:schemeClr val="accent4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altLang="ko-KR" sz="2400" i="1" dirty="0" err="1" smtClean="0">
                <a:solidFill>
                  <a:schemeClr val="accent4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thiểu</a:t>
            </a:r>
            <a:r>
              <a:rPr lang="en-US" altLang="ko-KR" sz="2400" i="1" dirty="0" smtClean="0">
                <a:solidFill>
                  <a:schemeClr val="accent4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altLang="ko-KR" sz="2400" i="1" dirty="0" err="1" smtClean="0">
                <a:solidFill>
                  <a:schemeClr val="accent4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LĐTE</a:t>
            </a:r>
            <a:endParaRPr lang="ko-KR" altLang="en-US" sz="2400" i="1" dirty="0">
              <a:solidFill>
                <a:schemeClr val="accent4">
                  <a:lumMod val="50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082DED2A-94C8-47FC-A7C2-0FCBA562B541}"/>
              </a:ext>
            </a:extLst>
          </p:cNvPr>
          <p:cNvSpPr txBox="1"/>
          <p:nvPr/>
        </p:nvSpPr>
        <p:spPr>
          <a:xfrm>
            <a:off x="8802706" y="1123592"/>
            <a:ext cx="3883843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i="1" dirty="0" err="1" smtClean="0">
                <a:solidFill>
                  <a:schemeClr val="accent4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Khái</a:t>
            </a:r>
            <a:r>
              <a:rPr lang="en-US" altLang="ko-KR" sz="2400" i="1" dirty="0" smtClean="0">
                <a:solidFill>
                  <a:schemeClr val="accent4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altLang="ko-KR" sz="2400" i="1" dirty="0" err="1" smtClean="0">
                <a:solidFill>
                  <a:schemeClr val="accent4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niệm</a:t>
            </a:r>
            <a:r>
              <a:rPr lang="en-US" altLang="ko-KR" sz="2400" i="1" dirty="0" smtClean="0">
                <a:solidFill>
                  <a:schemeClr val="accent4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altLang="ko-KR" sz="2400" i="1" dirty="0" err="1" smtClean="0">
                <a:solidFill>
                  <a:schemeClr val="accent4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LĐTE</a:t>
            </a:r>
            <a:endParaRPr lang="ko-KR" altLang="en-US" sz="2400" i="1" dirty="0">
              <a:solidFill>
                <a:schemeClr val="accent4">
                  <a:lumMod val="50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413307" y="1494478"/>
            <a:ext cx="5115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err="1" smtClean="0">
                <a:solidFill>
                  <a:schemeClr val="accent4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Khái</a:t>
            </a:r>
            <a:r>
              <a:rPr lang="en-US" sz="2400" i="1" dirty="0" smtClean="0">
                <a:solidFill>
                  <a:schemeClr val="accent4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i="1" dirty="0" err="1" smtClean="0">
                <a:solidFill>
                  <a:schemeClr val="accent4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niệm</a:t>
            </a:r>
            <a:r>
              <a:rPr lang="en-US" sz="2400" i="1" dirty="0" smtClean="0">
                <a:solidFill>
                  <a:schemeClr val="accent4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i="1" dirty="0" err="1" smtClean="0">
                <a:solidFill>
                  <a:schemeClr val="accent4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trẻ</a:t>
            </a:r>
            <a:r>
              <a:rPr lang="en-US" sz="2400" i="1" dirty="0" smtClean="0">
                <a:solidFill>
                  <a:schemeClr val="accent4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i="1" dirty="0" err="1" smtClean="0">
                <a:solidFill>
                  <a:schemeClr val="accent4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em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766F9F0B-4BE5-468B-B99B-D09F72A3E6CB}"/>
              </a:ext>
            </a:extLst>
          </p:cNvPr>
          <p:cNvSpPr txBox="1"/>
          <p:nvPr/>
        </p:nvSpPr>
        <p:spPr>
          <a:xfrm>
            <a:off x="8556690" y="3210326"/>
            <a:ext cx="31388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2400" i="1" dirty="0" err="1" smtClean="0">
                <a:solidFill>
                  <a:schemeClr val="accent4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CTXH</a:t>
            </a:r>
            <a:r>
              <a:rPr lang="en-US" altLang="ko-KR" sz="2400" i="1" dirty="0" smtClean="0">
                <a:solidFill>
                  <a:schemeClr val="accent4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altLang="ko-KR" sz="2400" i="1" dirty="0" err="1" smtClean="0">
                <a:solidFill>
                  <a:schemeClr val="accent4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đối</a:t>
            </a:r>
            <a:r>
              <a:rPr lang="en-US" altLang="ko-KR" sz="2400" i="1" dirty="0" smtClean="0">
                <a:solidFill>
                  <a:schemeClr val="accent4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altLang="ko-KR" sz="2400" i="1" dirty="0" err="1" smtClean="0">
                <a:solidFill>
                  <a:schemeClr val="accent4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với</a:t>
            </a:r>
            <a:r>
              <a:rPr lang="en-US" altLang="ko-KR" sz="2400" i="1" dirty="0" smtClean="0">
                <a:solidFill>
                  <a:schemeClr val="accent4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altLang="ko-KR" sz="2400" i="1" dirty="0" err="1" smtClean="0">
                <a:solidFill>
                  <a:schemeClr val="accent4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LĐTE</a:t>
            </a:r>
            <a:r>
              <a:rPr lang="en-US" altLang="ko-KR" sz="2400" i="1" dirty="0" smtClean="0">
                <a:solidFill>
                  <a:schemeClr val="accent4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altLang="ko-KR" sz="2400" i="1" dirty="0" err="1" smtClean="0">
                <a:solidFill>
                  <a:schemeClr val="accent4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thông</a:t>
            </a:r>
            <a:r>
              <a:rPr lang="en-US" altLang="ko-KR" sz="2400" i="1" dirty="0" smtClean="0">
                <a:solidFill>
                  <a:schemeClr val="accent4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qua </a:t>
            </a:r>
            <a:r>
              <a:rPr lang="en-US" altLang="ko-KR" sz="2400" i="1" dirty="0" err="1" smtClean="0">
                <a:solidFill>
                  <a:schemeClr val="accent4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trường</a:t>
            </a:r>
            <a:r>
              <a:rPr lang="en-US" altLang="ko-KR" sz="2400" i="1" dirty="0" smtClean="0">
                <a:solidFill>
                  <a:schemeClr val="accent4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altLang="ko-KR" sz="2400" i="1" dirty="0" err="1" smtClean="0">
                <a:solidFill>
                  <a:schemeClr val="accent4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học</a:t>
            </a:r>
            <a:endParaRPr lang="ko-KR" altLang="en-US" sz="2400" i="1" dirty="0">
              <a:solidFill>
                <a:schemeClr val="accent4">
                  <a:lumMod val="50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cxnSp>
        <p:nvCxnSpPr>
          <p:cNvPr id="29" name="Connector: Elbow 22">
            <a:extLst>
              <a:ext uri="{FF2B5EF4-FFF2-40B4-BE49-F238E27FC236}">
                <a16:creationId xmlns="" xmlns:a16="http://schemas.microsoft.com/office/drawing/2014/main" id="{6D2B7621-2732-4B51-B4E4-B0640A4A3DAD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096370" y="2352631"/>
            <a:ext cx="1607448" cy="1399066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0B28EA5F-AD08-4380-9656-CD796ECE26F2}"/>
              </a:ext>
            </a:extLst>
          </p:cNvPr>
          <p:cNvGrpSpPr/>
          <p:nvPr/>
        </p:nvGrpSpPr>
        <p:grpSpPr>
          <a:xfrm>
            <a:off x="7822206" y="4323658"/>
            <a:ext cx="826292" cy="678364"/>
            <a:chOff x="7922244" y="3248064"/>
            <a:chExt cx="1182693" cy="962702"/>
          </a:xfrm>
        </p:grpSpPr>
        <p:sp>
          <p:nvSpPr>
            <p:cNvPr id="33" name="Rounded Rectangle 3">
              <a:extLst>
                <a:ext uri="{FF2B5EF4-FFF2-40B4-BE49-F238E27FC236}">
                  <a16:creationId xmlns="" xmlns:a16="http://schemas.microsoft.com/office/drawing/2014/main" id="{33F58440-D6AF-4304-93DB-A3113E884177}"/>
                </a:ext>
              </a:extLst>
            </p:cNvPr>
            <p:cNvSpPr/>
            <p:nvPr/>
          </p:nvSpPr>
          <p:spPr>
            <a:xfrm>
              <a:off x="7922244" y="3248064"/>
              <a:ext cx="1182693" cy="962702"/>
            </a:xfrm>
            <a:custGeom>
              <a:avLst/>
              <a:gdLst/>
              <a:ahLst/>
              <a:cxnLst/>
              <a:rect l="l" t="t" r="r" b="b"/>
              <a:pathLst>
                <a:path w="2481182" h="2019660">
                  <a:moveTo>
                    <a:pt x="1240591" y="1481245"/>
                  </a:moveTo>
                  <a:cubicBezTo>
                    <a:pt x="1201062" y="1481245"/>
                    <a:pt x="1169018" y="1511885"/>
                    <a:pt x="1169018" y="1549682"/>
                  </a:cubicBezTo>
                  <a:cubicBezTo>
                    <a:pt x="1169018" y="1587479"/>
                    <a:pt x="1201062" y="1618119"/>
                    <a:pt x="1240591" y="1618119"/>
                  </a:cubicBezTo>
                  <a:cubicBezTo>
                    <a:pt x="1280120" y="1618119"/>
                    <a:pt x="1312164" y="1587479"/>
                    <a:pt x="1312164" y="1549682"/>
                  </a:cubicBezTo>
                  <a:cubicBezTo>
                    <a:pt x="1312164" y="1511885"/>
                    <a:pt x="1280120" y="1481245"/>
                    <a:pt x="1240591" y="1481245"/>
                  </a:cubicBezTo>
                  <a:close/>
                  <a:moveTo>
                    <a:pt x="95430" y="81527"/>
                  </a:moveTo>
                  <a:lnTo>
                    <a:pt x="95430" y="91249"/>
                  </a:lnTo>
                  <a:lnTo>
                    <a:pt x="95430" y="1336786"/>
                  </a:lnTo>
                  <a:lnTo>
                    <a:pt x="95430" y="1414360"/>
                  </a:lnTo>
                  <a:lnTo>
                    <a:pt x="2385752" y="1414360"/>
                  </a:lnTo>
                  <a:lnTo>
                    <a:pt x="2385752" y="1336786"/>
                  </a:lnTo>
                  <a:lnTo>
                    <a:pt x="2385752" y="91249"/>
                  </a:lnTo>
                  <a:lnTo>
                    <a:pt x="2385752" y="81527"/>
                  </a:lnTo>
                  <a:close/>
                  <a:moveTo>
                    <a:pt x="82232" y="0"/>
                  </a:moveTo>
                  <a:lnTo>
                    <a:pt x="2398950" y="0"/>
                  </a:lnTo>
                  <a:cubicBezTo>
                    <a:pt x="2444366" y="0"/>
                    <a:pt x="2481182" y="33399"/>
                    <a:pt x="2481182" y="74597"/>
                  </a:cubicBezTo>
                  <a:lnTo>
                    <a:pt x="2481182" y="1613510"/>
                  </a:lnTo>
                  <a:cubicBezTo>
                    <a:pt x="2481182" y="1654709"/>
                    <a:pt x="2444366" y="1688107"/>
                    <a:pt x="2398950" y="1688107"/>
                  </a:cubicBezTo>
                  <a:lnTo>
                    <a:pt x="1569038" y="1688107"/>
                  </a:lnTo>
                  <a:lnTo>
                    <a:pt x="1643796" y="1974036"/>
                  </a:lnTo>
                  <a:lnTo>
                    <a:pt x="1876791" y="1974036"/>
                  </a:lnTo>
                  <a:cubicBezTo>
                    <a:pt x="1881184" y="1974036"/>
                    <a:pt x="1884744" y="1977440"/>
                    <a:pt x="1884744" y="1981640"/>
                  </a:cubicBezTo>
                  <a:lnTo>
                    <a:pt x="1884744" y="2012056"/>
                  </a:lnTo>
                  <a:cubicBezTo>
                    <a:pt x="1884744" y="2016256"/>
                    <a:pt x="1881184" y="2019660"/>
                    <a:pt x="1876791" y="2019660"/>
                  </a:cubicBezTo>
                  <a:lnTo>
                    <a:pt x="604391" y="2019660"/>
                  </a:lnTo>
                  <a:cubicBezTo>
                    <a:pt x="599998" y="2019660"/>
                    <a:pt x="596438" y="2016256"/>
                    <a:pt x="596438" y="2012056"/>
                  </a:cubicBezTo>
                  <a:lnTo>
                    <a:pt x="596438" y="1981640"/>
                  </a:lnTo>
                  <a:cubicBezTo>
                    <a:pt x="596438" y="1977440"/>
                    <a:pt x="599998" y="1974036"/>
                    <a:pt x="604391" y="1974036"/>
                  </a:cubicBezTo>
                  <a:lnTo>
                    <a:pt x="837388" y="1974036"/>
                  </a:lnTo>
                  <a:lnTo>
                    <a:pt x="912145" y="1688107"/>
                  </a:lnTo>
                  <a:lnTo>
                    <a:pt x="82232" y="1688107"/>
                  </a:lnTo>
                  <a:cubicBezTo>
                    <a:pt x="36817" y="1688107"/>
                    <a:pt x="0" y="1654709"/>
                    <a:pt x="0" y="1613510"/>
                  </a:cubicBezTo>
                  <a:lnTo>
                    <a:pt x="0" y="74597"/>
                  </a:lnTo>
                  <a:cubicBezTo>
                    <a:pt x="0" y="33399"/>
                    <a:pt x="36817" y="0"/>
                    <a:pt x="82232" y="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2400" dirty="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35" name="Right Triangle 3">
              <a:extLst>
                <a:ext uri="{FF2B5EF4-FFF2-40B4-BE49-F238E27FC236}">
                  <a16:creationId xmlns="" xmlns:a16="http://schemas.microsoft.com/office/drawing/2014/main" id="{9A5A13CA-F592-40DB-8D6F-E1690CA5ED32}"/>
                </a:ext>
              </a:extLst>
            </p:cNvPr>
            <p:cNvSpPr/>
            <p:nvPr/>
          </p:nvSpPr>
          <p:spPr>
            <a:xfrm flipV="1">
              <a:off x="7922244" y="3297959"/>
              <a:ext cx="1182693" cy="717954"/>
            </a:xfrm>
            <a:custGeom>
              <a:avLst/>
              <a:gdLst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9070" h="660238">
                  <a:moveTo>
                    <a:pt x="0" y="660238"/>
                  </a:moveTo>
                  <a:lnTo>
                    <a:pt x="0" y="0"/>
                  </a:lnTo>
                  <a:cubicBezTo>
                    <a:pt x="179823" y="397879"/>
                    <a:pt x="710167" y="602719"/>
                    <a:pt x="1149070" y="660238"/>
                  </a:cubicBezTo>
                  <a:lnTo>
                    <a:pt x="0" y="660238"/>
                  </a:lnTo>
                  <a:close/>
                </a:path>
              </a:pathLst>
            </a:custGeom>
            <a:solidFill>
              <a:schemeClr val="accent2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Constantia" charset="0"/>
                <a:ea typeface="Constantia" charset="0"/>
                <a:cs typeface="Constanti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17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5" r="19105"/>
          <a:stretch>
            <a:fillRect/>
          </a:stretch>
        </p:blipFill>
        <p:spPr>
          <a:xfrm>
            <a:off x="162142" y="111554"/>
            <a:ext cx="4190402" cy="6480629"/>
          </a:xfrm>
        </p:spPr>
      </p:pic>
      <p:sp>
        <p:nvSpPr>
          <p:cNvPr id="10" name="Oval 9">
            <a:extLst>
              <a:ext uri="{FF2B5EF4-FFF2-40B4-BE49-F238E27FC236}">
                <a16:creationId xmlns="" xmlns:a16="http://schemas.microsoft.com/office/drawing/2014/main" id="{61085E35-6AF2-4AFD-B9B2-409288BDA006}"/>
              </a:ext>
            </a:extLst>
          </p:cNvPr>
          <p:cNvSpPr/>
          <p:nvPr/>
        </p:nvSpPr>
        <p:spPr>
          <a:xfrm>
            <a:off x="3992613" y="1492293"/>
            <a:ext cx="864000" cy="864096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sz="2400"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7FF88E4B-CAE1-4DC7-8292-5171DBF4D438}"/>
              </a:ext>
            </a:extLst>
          </p:cNvPr>
          <p:cNvSpPr/>
          <p:nvPr/>
        </p:nvSpPr>
        <p:spPr>
          <a:xfrm>
            <a:off x="4042399" y="3037228"/>
            <a:ext cx="864000" cy="864096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sz="2400"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84C3F854-D2B6-4878-ADAB-BC55293604C6}"/>
              </a:ext>
            </a:extLst>
          </p:cNvPr>
          <p:cNvSpPr/>
          <p:nvPr/>
        </p:nvSpPr>
        <p:spPr>
          <a:xfrm>
            <a:off x="4283817" y="4766932"/>
            <a:ext cx="864000" cy="864096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sz="2400"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22" name="Freeform 18">
            <a:extLst>
              <a:ext uri="{FF2B5EF4-FFF2-40B4-BE49-F238E27FC236}">
                <a16:creationId xmlns="" xmlns:a16="http://schemas.microsoft.com/office/drawing/2014/main" id="{FEE15B6C-3ABE-414C-983D-97FA8B48B33A}"/>
              </a:ext>
            </a:extLst>
          </p:cNvPr>
          <p:cNvSpPr/>
          <p:nvPr/>
        </p:nvSpPr>
        <p:spPr>
          <a:xfrm>
            <a:off x="5460254" y="3835029"/>
            <a:ext cx="439174" cy="354446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ko-KR" altLang="en-US" sz="2400" dirty="0"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23" name="Block Arc 10">
            <a:extLst>
              <a:ext uri="{FF2B5EF4-FFF2-40B4-BE49-F238E27FC236}">
                <a16:creationId xmlns="" xmlns:a16="http://schemas.microsoft.com/office/drawing/2014/main" id="{CAE4DCC7-204C-4687-A33C-EADD2D42B6F7}"/>
              </a:ext>
            </a:extLst>
          </p:cNvPr>
          <p:cNvSpPr/>
          <p:nvPr/>
        </p:nvSpPr>
        <p:spPr>
          <a:xfrm>
            <a:off x="5632880" y="4933447"/>
            <a:ext cx="478961" cy="324422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sz="2400">
              <a:solidFill>
                <a:schemeClr val="tx1"/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24" name="Oval 32">
            <a:extLst>
              <a:ext uri="{FF2B5EF4-FFF2-40B4-BE49-F238E27FC236}">
                <a16:creationId xmlns="" xmlns:a16="http://schemas.microsoft.com/office/drawing/2014/main" id="{0907F2DB-9F9F-4262-BEC5-68F949DE5BC3}"/>
              </a:ext>
            </a:extLst>
          </p:cNvPr>
          <p:cNvSpPr/>
          <p:nvPr/>
        </p:nvSpPr>
        <p:spPr>
          <a:xfrm>
            <a:off x="5247841" y="2737893"/>
            <a:ext cx="390048" cy="469235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ko-KR" altLang="en-US" sz="2400"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96682" y="248453"/>
            <a:ext cx="70969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accent2"/>
                </a:solidFill>
              </a:rPr>
              <a:t>1.2.</a:t>
            </a:r>
            <a:r>
              <a:rPr lang="en-US" sz="3000" b="1" dirty="0" smtClean="0">
                <a:solidFill>
                  <a:schemeClr val="accent2"/>
                </a:solidFill>
              </a:rPr>
              <a:t> </a:t>
            </a:r>
            <a:r>
              <a:rPr lang="en-US" sz="3000" b="1" dirty="0" err="1">
                <a:solidFill>
                  <a:schemeClr val="accent2"/>
                </a:solidFill>
              </a:rPr>
              <a:t>Tiêu</a:t>
            </a:r>
            <a:r>
              <a:rPr lang="en-US" sz="3000" b="1" dirty="0">
                <a:solidFill>
                  <a:schemeClr val="accent2"/>
                </a:solidFill>
              </a:rPr>
              <a:t> </a:t>
            </a:r>
            <a:r>
              <a:rPr lang="en-US" sz="3000" b="1" dirty="0" err="1">
                <a:solidFill>
                  <a:schemeClr val="accent2"/>
                </a:solidFill>
              </a:rPr>
              <a:t>chí</a:t>
            </a:r>
            <a:r>
              <a:rPr lang="en-US" sz="3000" b="1" dirty="0">
                <a:solidFill>
                  <a:schemeClr val="accent2"/>
                </a:solidFill>
              </a:rPr>
              <a:t> </a:t>
            </a:r>
            <a:r>
              <a:rPr lang="en-US" sz="3000" b="1" dirty="0" err="1">
                <a:solidFill>
                  <a:schemeClr val="accent2"/>
                </a:solidFill>
              </a:rPr>
              <a:t>xác</a:t>
            </a:r>
            <a:r>
              <a:rPr lang="en-US" sz="3000" b="1" dirty="0">
                <a:solidFill>
                  <a:schemeClr val="accent2"/>
                </a:solidFill>
              </a:rPr>
              <a:t> </a:t>
            </a:r>
            <a:r>
              <a:rPr lang="en-US" sz="3000" b="1" dirty="0" err="1">
                <a:solidFill>
                  <a:schemeClr val="accent2"/>
                </a:solidFill>
              </a:rPr>
              <a:t>định</a:t>
            </a:r>
            <a:r>
              <a:rPr lang="en-US" sz="3000" b="1" dirty="0">
                <a:solidFill>
                  <a:schemeClr val="accent2"/>
                </a:solidFill>
              </a:rPr>
              <a:t> </a:t>
            </a:r>
            <a:r>
              <a:rPr lang="en-US" sz="3000" b="1" dirty="0" err="1">
                <a:solidFill>
                  <a:schemeClr val="accent2"/>
                </a:solidFill>
              </a:rPr>
              <a:t>lao</a:t>
            </a:r>
            <a:r>
              <a:rPr lang="en-US" sz="3000" b="1" dirty="0">
                <a:solidFill>
                  <a:schemeClr val="accent2"/>
                </a:solidFill>
              </a:rPr>
              <a:t> </a:t>
            </a:r>
            <a:r>
              <a:rPr lang="en-US" sz="3000" b="1" dirty="0" err="1">
                <a:solidFill>
                  <a:schemeClr val="accent2"/>
                </a:solidFill>
              </a:rPr>
              <a:t>động</a:t>
            </a:r>
            <a:r>
              <a:rPr lang="en-US" sz="3000" b="1" dirty="0">
                <a:solidFill>
                  <a:schemeClr val="accent2"/>
                </a:solidFill>
              </a:rPr>
              <a:t> </a:t>
            </a:r>
            <a:r>
              <a:rPr lang="en-US" sz="3000" b="1" dirty="0" err="1">
                <a:solidFill>
                  <a:schemeClr val="accent2"/>
                </a:solidFill>
              </a:rPr>
              <a:t>trẻ</a:t>
            </a:r>
            <a:r>
              <a:rPr lang="en-US" sz="3000" b="1" dirty="0">
                <a:solidFill>
                  <a:schemeClr val="accent2"/>
                </a:solidFill>
              </a:rPr>
              <a:t> </a:t>
            </a:r>
            <a:r>
              <a:rPr lang="en-US" sz="3000" b="1" dirty="0" err="1">
                <a:solidFill>
                  <a:schemeClr val="accent2"/>
                </a:solidFill>
              </a:rPr>
              <a:t>em</a:t>
            </a:r>
            <a:endParaRPr lang="en-US" sz="3000" b="1" dirty="0">
              <a:solidFill>
                <a:schemeClr val="accent2"/>
              </a:solidFill>
            </a:endParaRPr>
          </a:p>
        </p:txBody>
      </p:sp>
      <p:sp>
        <p:nvSpPr>
          <p:cNvPr id="14" name="Rectangle: Rounded Corners 1"/>
          <p:cNvSpPr/>
          <p:nvPr/>
        </p:nvSpPr>
        <p:spPr>
          <a:xfrm>
            <a:off x="5247841" y="1466265"/>
            <a:ext cx="5645150" cy="1012676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: Rounded Corners 3"/>
          <p:cNvSpPr/>
          <p:nvPr/>
        </p:nvSpPr>
        <p:spPr>
          <a:xfrm>
            <a:off x="5384652" y="3030537"/>
            <a:ext cx="5645150" cy="830043"/>
          </a:xfrm>
          <a:prstGeom prst="round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(2)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: Rounded Corners 4"/>
          <p:cNvSpPr/>
          <p:nvPr/>
        </p:nvSpPr>
        <p:spPr>
          <a:xfrm>
            <a:off x="5565136" y="4650388"/>
            <a:ext cx="5651500" cy="1214961"/>
          </a:xfrm>
          <a:prstGeom prst="roundRect">
            <a:avLst/>
          </a:prstGeom>
          <a:solidFill>
            <a:srgbClr val="66FFCC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nặng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nhọc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hiểm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81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1.3. </a:t>
            </a:r>
            <a:r>
              <a:rPr lang="en-US" sz="3600" b="1" dirty="0" err="1">
                <a:solidFill>
                  <a:schemeClr val="accent2"/>
                </a:solidFill>
              </a:rPr>
              <a:t>Tác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</a:rPr>
              <a:t>động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</a:rPr>
              <a:t>của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</a:rPr>
              <a:t>lao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</a:rPr>
              <a:t>động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</a:rPr>
              <a:t>trẻ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</a:rPr>
              <a:t>em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</a:rPr>
              <a:t>đến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</a:rPr>
              <a:t>trẻ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</a:rPr>
              <a:t>em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2188F4E6-8D9C-4BBA-A02D-27CBD2040FAE}"/>
              </a:ext>
            </a:extLst>
          </p:cNvPr>
          <p:cNvCxnSpPr/>
          <p:nvPr/>
        </p:nvCxnSpPr>
        <p:spPr>
          <a:xfrm flipV="1">
            <a:off x="7451037" y="2565594"/>
            <a:ext cx="612000" cy="612000"/>
          </a:xfrm>
          <a:prstGeom prst="line">
            <a:avLst/>
          </a:prstGeom>
          <a:ln w="31750" cap="sq">
            <a:solidFill>
              <a:schemeClr val="accent3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53CB5AE8-D109-4803-B3A8-83841208BDB4}"/>
              </a:ext>
            </a:extLst>
          </p:cNvPr>
          <p:cNvCxnSpPr/>
          <p:nvPr/>
        </p:nvCxnSpPr>
        <p:spPr>
          <a:xfrm>
            <a:off x="7451037" y="3779844"/>
            <a:ext cx="612000" cy="0"/>
          </a:xfrm>
          <a:prstGeom prst="line">
            <a:avLst/>
          </a:prstGeom>
          <a:ln w="31750" cap="sq">
            <a:solidFill>
              <a:schemeClr val="accent4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84E57DD1-02DA-438D-8BE8-3A97C69541F6}"/>
              </a:ext>
            </a:extLst>
          </p:cNvPr>
          <p:cNvCxnSpPr/>
          <p:nvPr/>
        </p:nvCxnSpPr>
        <p:spPr>
          <a:xfrm>
            <a:off x="7451037" y="4385048"/>
            <a:ext cx="612000" cy="612000"/>
          </a:xfrm>
          <a:prstGeom prst="line">
            <a:avLst/>
          </a:prstGeom>
          <a:ln w="31750" cap="sq">
            <a:solidFill>
              <a:schemeClr val="accent1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0E54FF7E-87A9-42C0-843B-DCBAA2C37E9B}"/>
              </a:ext>
            </a:extLst>
          </p:cNvPr>
          <p:cNvCxnSpPr/>
          <p:nvPr/>
        </p:nvCxnSpPr>
        <p:spPr>
          <a:xfrm flipH="1" flipV="1">
            <a:off x="4128964" y="2565594"/>
            <a:ext cx="612000" cy="612000"/>
          </a:xfrm>
          <a:prstGeom prst="line">
            <a:avLst/>
          </a:prstGeom>
          <a:ln w="31750" cap="sq">
            <a:solidFill>
              <a:schemeClr val="accent2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82E3B03B-3CB7-4D8F-8099-BECDF5FF7B17}"/>
              </a:ext>
            </a:extLst>
          </p:cNvPr>
          <p:cNvCxnSpPr/>
          <p:nvPr/>
        </p:nvCxnSpPr>
        <p:spPr>
          <a:xfrm flipH="1" flipV="1">
            <a:off x="4128964" y="3762660"/>
            <a:ext cx="612000" cy="17185"/>
          </a:xfrm>
          <a:prstGeom prst="line">
            <a:avLst/>
          </a:prstGeom>
          <a:ln w="31750" cap="sq">
            <a:solidFill>
              <a:schemeClr val="accent5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FF781363-3D3B-4B3B-AE13-9DA3328A4C9E}"/>
              </a:ext>
            </a:extLst>
          </p:cNvPr>
          <p:cNvCxnSpPr/>
          <p:nvPr/>
        </p:nvCxnSpPr>
        <p:spPr>
          <a:xfrm flipH="1">
            <a:off x="4128964" y="4385048"/>
            <a:ext cx="612000" cy="612000"/>
          </a:xfrm>
          <a:prstGeom prst="line">
            <a:avLst/>
          </a:prstGeom>
          <a:ln w="31750" cap="sq">
            <a:solidFill>
              <a:schemeClr val="accent6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3A8CB03-2791-4AD4-8BCD-31E07E164F19}"/>
              </a:ext>
            </a:extLst>
          </p:cNvPr>
          <p:cNvSpPr txBox="1"/>
          <p:nvPr/>
        </p:nvSpPr>
        <p:spPr>
          <a:xfrm>
            <a:off x="8162068" y="4401438"/>
            <a:ext cx="347838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vi-VN" sz="2000" b="1" i="1" dirty="0"/>
              <a:t>Tác động của lao động trẻ em đến mối quan hệ xã hội của trẻ em</a:t>
            </a:r>
            <a:endParaRPr lang="en-US" sz="2000" b="1" i="1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45B56E7-C173-418F-8969-F6CAF747B906}"/>
              </a:ext>
            </a:extLst>
          </p:cNvPr>
          <p:cNvSpPr txBox="1"/>
          <p:nvPr/>
        </p:nvSpPr>
        <p:spPr>
          <a:xfrm>
            <a:off x="58260" y="2106541"/>
            <a:ext cx="3680893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vi-VN" sz="2000" b="1" i="1" dirty="0" smtClean="0"/>
              <a:t>Tác </a:t>
            </a:r>
            <a:r>
              <a:rPr lang="vi-VN" sz="2000" b="1" i="1" dirty="0"/>
              <a:t>động của lao động trẻ em đến thể chất của trẻ em</a:t>
            </a:r>
            <a:endParaRPr lang="en-US" sz="2000" b="1" i="1" dirty="0"/>
          </a:p>
          <a:p>
            <a:pPr algn="just"/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76C8B13C-944E-4244-B2AE-251F61289979}"/>
              </a:ext>
            </a:extLst>
          </p:cNvPr>
          <p:cNvSpPr txBox="1"/>
          <p:nvPr/>
        </p:nvSpPr>
        <p:spPr>
          <a:xfrm>
            <a:off x="58260" y="4679432"/>
            <a:ext cx="3680893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000" b="1" dirty="0" err="1" smtClean="0"/>
              <a:t>Tác</a:t>
            </a:r>
            <a:r>
              <a:rPr lang="en-US" sz="2000" b="1" dirty="0" smtClean="0"/>
              <a:t> </a:t>
            </a:r>
            <a:r>
              <a:rPr lang="en-US" sz="2000" b="1" dirty="0" err="1"/>
              <a:t>động</a:t>
            </a:r>
            <a:r>
              <a:rPr lang="en-US" sz="2000" b="1" dirty="0"/>
              <a:t> </a:t>
            </a:r>
            <a:r>
              <a:rPr lang="en-US" sz="2000" b="1" dirty="0" err="1"/>
              <a:t>của</a:t>
            </a:r>
            <a:r>
              <a:rPr lang="en-US" sz="2000" b="1" dirty="0"/>
              <a:t> </a:t>
            </a:r>
            <a:r>
              <a:rPr lang="en-US" sz="2000" b="1" dirty="0" err="1"/>
              <a:t>lao</a:t>
            </a:r>
            <a:r>
              <a:rPr lang="en-US" sz="2000" b="1" dirty="0"/>
              <a:t> </a:t>
            </a:r>
            <a:r>
              <a:rPr lang="en-US" sz="2000" b="1" dirty="0" err="1"/>
              <a:t>động</a:t>
            </a:r>
            <a:r>
              <a:rPr lang="en-US" sz="2000" b="1" dirty="0"/>
              <a:t> </a:t>
            </a:r>
            <a:r>
              <a:rPr lang="en-US" sz="2000" b="1" dirty="0" err="1"/>
              <a:t>trẻ</a:t>
            </a:r>
            <a:r>
              <a:rPr lang="en-US" sz="2000" b="1" dirty="0"/>
              <a:t> </a:t>
            </a:r>
            <a:r>
              <a:rPr lang="en-US" sz="2000" b="1" dirty="0" err="1"/>
              <a:t>em</a:t>
            </a:r>
            <a:r>
              <a:rPr lang="en-US" sz="2000" b="1" dirty="0"/>
              <a:t> </a:t>
            </a:r>
            <a:r>
              <a:rPr lang="en-US" sz="2000" b="1" dirty="0" err="1"/>
              <a:t>đến</a:t>
            </a:r>
            <a:r>
              <a:rPr lang="en-US" sz="2000" b="1" dirty="0"/>
              <a:t> </a:t>
            </a:r>
            <a:r>
              <a:rPr lang="en-US" sz="2000" b="1" dirty="0" err="1"/>
              <a:t>tâm</a:t>
            </a:r>
            <a:r>
              <a:rPr lang="en-US" sz="2000" b="1" dirty="0"/>
              <a:t> </a:t>
            </a:r>
            <a:r>
              <a:rPr lang="en-US" sz="2000" b="1" dirty="0" err="1"/>
              <a:t>lý</a:t>
            </a:r>
            <a:r>
              <a:rPr lang="en-US" sz="2000" b="1" dirty="0"/>
              <a:t> </a:t>
            </a:r>
            <a:r>
              <a:rPr lang="en-US" sz="2000" b="1" dirty="0" err="1"/>
              <a:t>của</a:t>
            </a:r>
            <a:r>
              <a:rPr lang="en-US" sz="2000" b="1" dirty="0"/>
              <a:t> </a:t>
            </a:r>
            <a:r>
              <a:rPr lang="en-US" sz="2000" b="1" dirty="0" err="1"/>
              <a:t>trẻ</a:t>
            </a:r>
            <a:r>
              <a:rPr lang="en-US" sz="2000" b="1" dirty="0"/>
              <a:t> </a:t>
            </a:r>
            <a:r>
              <a:rPr lang="en-US" sz="2000" b="1" dirty="0" err="1"/>
              <a:t>em</a:t>
            </a:r>
            <a:r>
              <a:rPr lang="en-US" sz="2000" b="1" dirty="0"/>
              <a:t> 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991" y="2614373"/>
            <a:ext cx="3026508" cy="206505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3D243BB-0941-4553-A624-DC148608B8BE}"/>
              </a:ext>
            </a:extLst>
          </p:cNvPr>
          <p:cNvSpPr txBox="1"/>
          <p:nvPr/>
        </p:nvSpPr>
        <p:spPr>
          <a:xfrm>
            <a:off x="8162068" y="1705322"/>
            <a:ext cx="3680893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vi-VN" sz="2000" b="1" i="1" dirty="0" smtClean="0"/>
              <a:t>Tác </a:t>
            </a:r>
            <a:r>
              <a:rPr lang="vi-VN" sz="2000" b="1" i="1" dirty="0"/>
              <a:t>động của lao động trẻ em đến học tập của trẻ em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21271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  <p:bldP spid="22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5418" y="542384"/>
            <a:ext cx="11573197" cy="724247"/>
          </a:xfrm>
        </p:spPr>
        <p:txBody>
          <a:bodyPr/>
          <a:lstStyle/>
          <a:p>
            <a:pPr algn="just"/>
            <a:r>
              <a:rPr lang="en-US" sz="3000" b="1" dirty="0" smtClean="0">
                <a:solidFill>
                  <a:schemeClr val="accent4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1.3. </a:t>
            </a:r>
            <a:r>
              <a:rPr lang="en-US" sz="3000" b="1" dirty="0" err="1">
                <a:solidFill>
                  <a:schemeClr val="accent2"/>
                </a:solidFill>
              </a:rPr>
              <a:t>Pháp</a:t>
            </a:r>
            <a:r>
              <a:rPr lang="en-US" sz="3000" b="1" dirty="0">
                <a:solidFill>
                  <a:schemeClr val="accent2"/>
                </a:solidFill>
              </a:rPr>
              <a:t> </a:t>
            </a:r>
            <a:r>
              <a:rPr lang="en-US" sz="3000" b="1" dirty="0" err="1">
                <a:solidFill>
                  <a:schemeClr val="accent2"/>
                </a:solidFill>
              </a:rPr>
              <a:t>luật</a:t>
            </a:r>
            <a:r>
              <a:rPr lang="en-US" sz="3000" b="1" dirty="0">
                <a:solidFill>
                  <a:schemeClr val="accent2"/>
                </a:solidFill>
              </a:rPr>
              <a:t> </a:t>
            </a:r>
            <a:r>
              <a:rPr lang="en-US" sz="3000" b="1" dirty="0" err="1">
                <a:solidFill>
                  <a:schemeClr val="accent2"/>
                </a:solidFill>
              </a:rPr>
              <a:t>quốc</a:t>
            </a:r>
            <a:r>
              <a:rPr lang="en-US" sz="3000" b="1" dirty="0">
                <a:solidFill>
                  <a:schemeClr val="accent2"/>
                </a:solidFill>
              </a:rPr>
              <a:t> </a:t>
            </a:r>
            <a:r>
              <a:rPr lang="en-US" sz="3000" b="1" dirty="0" err="1">
                <a:solidFill>
                  <a:schemeClr val="accent2"/>
                </a:solidFill>
              </a:rPr>
              <a:t>tế</a:t>
            </a:r>
            <a:r>
              <a:rPr lang="en-US" sz="3000" b="1" dirty="0">
                <a:solidFill>
                  <a:schemeClr val="accent2"/>
                </a:solidFill>
              </a:rPr>
              <a:t> </a:t>
            </a:r>
            <a:r>
              <a:rPr lang="en-US" sz="3000" b="1" dirty="0" err="1">
                <a:solidFill>
                  <a:schemeClr val="accent2"/>
                </a:solidFill>
              </a:rPr>
              <a:t>và</a:t>
            </a:r>
            <a:r>
              <a:rPr lang="en-US" sz="3000" b="1" dirty="0">
                <a:solidFill>
                  <a:schemeClr val="accent2"/>
                </a:solidFill>
              </a:rPr>
              <a:t> </a:t>
            </a:r>
            <a:r>
              <a:rPr lang="en-US" sz="3000" b="1" dirty="0" err="1">
                <a:solidFill>
                  <a:schemeClr val="accent2"/>
                </a:solidFill>
              </a:rPr>
              <a:t>quốc</a:t>
            </a:r>
            <a:r>
              <a:rPr lang="en-US" sz="3000" b="1" dirty="0">
                <a:solidFill>
                  <a:schemeClr val="accent2"/>
                </a:solidFill>
              </a:rPr>
              <a:t> </a:t>
            </a:r>
            <a:r>
              <a:rPr lang="en-US" sz="3000" b="1" dirty="0" err="1">
                <a:solidFill>
                  <a:schemeClr val="accent2"/>
                </a:solidFill>
              </a:rPr>
              <a:t>gia</a:t>
            </a:r>
            <a:r>
              <a:rPr lang="en-US" sz="3000" b="1" dirty="0">
                <a:solidFill>
                  <a:schemeClr val="accent2"/>
                </a:solidFill>
              </a:rPr>
              <a:t> </a:t>
            </a:r>
            <a:r>
              <a:rPr lang="en-US" sz="3000" b="1" dirty="0" err="1">
                <a:solidFill>
                  <a:schemeClr val="accent2"/>
                </a:solidFill>
              </a:rPr>
              <a:t>về</a:t>
            </a:r>
            <a:r>
              <a:rPr lang="en-US" sz="3000" b="1" dirty="0">
                <a:solidFill>
                  <a:schemeClr val="accent2"/>
                </a:solidFill>
              </a:rPr>
              <a:t> </a:t>
            </a:r>
            <a:r>
              <a:rPr lang="en-US" sz="3000" b="1" dirty="0" err="1">
                <a:solidFill>
                  <a:schemeClr val="accent2"/>
                </a:solidFill>
              </a:rPr>
              <a:t>phòng</a:t>
            </a:r>
            <a:r>
              <a:rPr lang="en-US" sz="3000" b="1" dirty="0">
                <a:solidFill>
                  <a:schemeClr val="accent2"/>
                </a:solidFill>
              </a:rPr>
              <a:t> </a:t>
            </a:r>
            <a:r>
              <a:rPr lang="en-US" sz="3000" b="1" dirty="0" err="1">
                <a:solidFill>
                  <a:schemeClr val="accent2"/>
                </a:solidFill>
              </a:rPr>
              <a:t>ngừa</a:t>
            </a:r>
            <a:r>
              <a:rPr lang="en-US" sz="3000" b="1" dirty="0">
                <a:solidFill>
                  <a:schemeClr val="accent2"/>
                </a:solidFill>
              </a:rPr>
              <a:t>, </a:t>
            </a:r>
            <a:r>
              <a:rPr lang="en-US" sz="3000" b="1" dirty="0" err="1">
                <a:solidFill>
                  <a:schemeClr val="accent2"/>
                </a:solidFill>
              </a:rPr>
              <a:t>giảm</a:t>
            </a:r>
            <a:r>
              <a:rPr lang="en-US" sz="3000" b="1" dirty="0">
                <a:solidFill>
                  <a:schemeClr val="accent2"/>
                </a:solidFill>
              </a:rPr>
              <a:t> </a:t>
            </a:r>
            <a:r>
              <a:rPr lang="en-US" sz="3000" b="1" dirty="0" err="1">
                <a:solidFill>
                  <a:schemeClr val="accent2"/>
                </a:solidFill>
              </a:rPr>
              <a:t>thiểu</a:t>
            </a:r>
            <a:r>
              <a:rPr lang="en-US" sz="3000" b="1" dirty="0">
                <a:solidFill>
                  <a:schemeClr val="accent2"/>
                </a:solidFill>
              </a:rPr>
              <a:t> </a:t>
            </a:r>
            <a:r>
              <a:rPr lang="en-US" sz="3000" b="1" dirty="0" err="1">
                <a:solidFill>
                  <a:schemeClr val="accent2"/>
                </a:solidFill>
              </a:rPr>
              <a:t>lao</a:t>
            </a:r>
            <a:r>
              <a:rPr lang="en-US" sz="3000" b="1" dirty="0">
                <a:solidFill>
                  <a:schemeClr val="accent2"/>
                </a:solidFill>
              </a:rPr>
              <a:t> </a:t>
            </a:r>
            <a:r>
              <a:rPr lang="en-US" sz="3000" b="1" dirty="0" err="1">
                <a:solidFill>
                  <a:schemeClr val="accent2"/>
                </a:solidFill>
              </a:rPr>
              <a:t>động</a:t>
            </a:r>
            <a:r>
              <a:rPr lang="en-US" sz="3000" b="1" dirty="0">
                <a:solidFill>
                  <a:schemeClr val="accent2"/>
                </a:solidFill>
              </a:rPr>
              <a:t> </a:t>
            </a:r>
            <a:r>
              <a:rPr lang="en-US" sz="3000" b="1" dirty="0" err="1">
                <a:solidFill>
                  <a:schemeClr val="accent2"/>
                </a:solidFill>
              </a:rPr>
              <a:t>trẻ</a:t>
            </a:r>
            <a:r>
              <a:rPr lang="en-US" sz="3000" b="1" dirty="0">
                <a:solidFill>
                  <a:schemeClr val="accent2"/>
                </a:solidFill>
              </a:rPr>
              <a:t> </a:t>
            </a:r>
            <a:r>
              <a:rPr lang="en-US" sz="3000" b="1" dirty="0" err="1">
                <a:solidFill>
                  <a:schemeClr val="accent2"/>
                </a:solidFill>
              </a:rPr>
              <a:t>em</a:t>
            </a:r>
            <a:endParaRPr lang="en-US" sz="3000" b="1" dirty="0">
              <a:solidFill>
                <a:schemeClr val="accent2"/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782D4108-7D4D-4B61-B596-CADC83A448C2}"/>
              </a:ext>
            </a:extLst>
          </p:cNvPr>
          <p:cNvSpPr/>
          <p:nvPr/>
        </p:nvSpPr>
        <p:spPr>
          <a:xfrm>
            <a:off x="6259066" y="2042201"/>
            <a:ext cx="4968000" cy="378000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sz="2800">
              <a:latin typeface="Constantia" charset="0"/>
              <a:ea typeface="Constantia" charset="0"/>
              <a:cs typeface="Constantia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F21A6DDD-924B-49F9-98A0-121CE4CD209C}"/>
              </a:ext>
            </a:extLst>
          </p:cNvPr>
          <p:cNvGrpSpPr/>
          <p:nvPr/>
        </p:nvGrpSpPr>
        <p:grpSpPr>
          <a:xfrm>
            <a:off x="5953647" y="1682124"/>
            <a:ext cx="3474247" cy="1942453"/>
            <a:chOff x="4448564" y="1018849"/>
            <a:chExt cx="3022184" cy="1689704"/>
          </a:xfrm>
        </p:grpSpPr>
        <p:sp>
          <p:nvSpPr>
            <p:cNvPr id="20" name="Isosceles Triangle 6">
              <a:extLst>
                <a:ext uri="{FF2B5EF4-FFF2-40B4-BE49-F238E27FC236}">
                  <a16:creationId xmlns="" xmlns:a16="http://schemas.microsoft.com/office/drawing/2014/main" id="{1B1C2331-7090-4E8E-B330-E6A812F3BC39}"/>
                </a:ext>
              </a:extLst>
            </p:cNvPr>
            <p:cNvSpPr/>
            <p:nvPr/>
          </p:nvSpPr>
          <p:spPr>
            <a:xfrm rot="20700000">
              <a:off x="7039496" y="1130043"/>
              <a:ext cx="431252" cy="266261"/>
            </a:xfrm>
            <a:custGeom>
              <a:avLst/>
              <a:gdLst/>
              <a:ahLst/>
              <a:cxnLst/>
              <a:rect l="l" t="t" r="r" b="b"/>
              <a:pathLst>
                <a:path w="431252" h="266261">
                  <a:moveTo>
                    <a:pt x="261032" y="0"/>
                  </a:moveTo>
                  <a:lnTo>
                    <a:pt x="431252" y="266261"/>
                  </a:lnTo>
                  <a:lnTo>
                    <a:pt x="0" y="15070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800" dirty="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21" name="Down Arrow 4">
              <a:extLst>
                <a:ext uri="{FF2B5EF4-FFF2-40B4-BE49-F238E27FC236}">
                  <a16:creationId xmlns="" xmlns:a16="http://schemas.microsoft.com/office/drawing/2014/main" id="{146CFDF1-55FA-458A-868E-B298C6EED49E}"/>
                </a:ext>
              </a:extLst>
            </p:cNvPr>
            <p:cNvSpPr/>
            <p:nvPr/>
          </p:nvSpPr>
          <p:spPr>
            <a:xfrm rot="2700000">
              <a:off x="5081399" y="386014"/>
              <a:ext cx="1689704" cy="2955373"/>
            </a:xfrm>
            <a:custGeom>
              <a:avLst/>
              <a:gdLst/>
              <a:ahLst/>
              <a:cxnLst/>
              <a:rect l="l" t="t" r="r" b="b"/>
              <a:pathLst>
                <a:path w="1689704" h="2955373">
                  <a:moveTo>
                    <a:pt x="422426" y="836315"/>
                  </a:moveTo>
                  <a:lnTo>
                    <a:pt x="1258741" y="0"/>
                  </a:lnTo>
                  <a:lnTo>
                    <a:pt x="1267278" y="0"/>
                  </a:lnTo>
                  <a:lnTo>
                    <a:pt x="1267278" y="2110521"/>
                  </a:lnTo>
                  <a:lnTo>
                    <a:pt x="1689704" y="2110521"/>
                  </a:lnTo>
                  <a:lnTo>
                    <a:pt x="844852" y="2955373"/>
                  </a:lnTo>
                  <a:lnTo>
                    <a:pt x="0" y="2110521"/>
                  </a:lnTo>
                  <a:lnTo>
                    <a:pt x="422426" y="211052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800" dirty="0">
                <a:latin typeface="Constantia" charset="0"/>
                <a:ea typeface="Constantia" charset="0"/>
                <a:cs typeface="Constantia" charset="0"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886E034A-09DA-404B-B332-8B03D3ACA1C7}"/>
              </a:ext>
            </a:extLst>
          </p:cNvPr>
          <p:cNvSpPr/>
          <p:nvPr/>
        </p:nvSpPr>
        <p:spPr>
          <a:xfrm rot="10800000">
            <a:off x="917698" y="2042201"/>
            <a:ext cx="4968000" cy="378000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sz="2800" dirty="0">
              <a:latin typeface="Constantia" charset="0"/>
              <a:ea typeface="Constantia" charset="0"/>
              <a:cs typeface="Constantia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BDDD9D9F-6219-46A4-8A6F-C8A4B86C2384}"/>
              </a:ext>
            </a:extLst>
          </p:cNvPr>
          <p:cNvGrpSpPr/>
          <p:nvPr/>
        </p:nvGrpSpPr>
        <p:grpSpPr>
          <a:xfrm rot="10800000">
            <a:off x="2695854" y="4238948"/>
            <a:ext cx="3474247" cy="1942453"/>
            <a:chOff x="4448564" y="1018849"/>
            <a:chExt cx="3022184" cy="1689704"/>
          </a:xfrm>
        </p:grpSpPr>
        <p:sp>
          <p:nvSpPr>
            <p:cNvPr id="24" name="Isosceles Triangle 6">
              <a:extLst>
                <a:ext uri="{FF2B5EF4-FFF2-40B4-BE49-F238E27FC236}">
                  <a16:creationId xmlns="" xmlns:a16="http://schemas.microsoft.com/office/drawing/2014/main" id="{ECDDDABB-CA06-4D55-AFF3-1F96B4629554}"/>
                </a:ext>
              </a:extLst>
            </p:cNvPr>
            <p:cNvSpPr/>
            <p:nvPr/>
          </p:nvSpPr>
          <p:spPr>
            <a:xfrm rot="20700000">
              <a:off x="7039496" y="1130043"/>
              <a:ext cx="431252" cy="266261"/>
            </a:xfrm>
            <a:custGeom>
              <a:avLst/>
              <a:gdLst/>
              <a:ahLst/>
              <a:cxnLst/>
              <a:rect l="l" t="t" r="r" b="b"/>
              <a:pathLst>
                <a:path w="431252" h="266261">
                  <a:moveTo>
                    <a:pt x="261032" y="0"/>
                  </a:moveTo>
                  <a:lnTo>
                    <a:pt x="431252" y="266261"/>
                  </a:lnTo>
                  <a:lnTo>
                    <a:pt x="0" y="150707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80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25" name="Down Arrow 4">
              <a:extLst>
                <a:ext uri="{FF2B5EF4-FFF2-40B4-BE49-F238E27FC236}">
                  <a16:creationId xmlns="" xmlns:a16="http://schemas.microsoft.com/office/drawing/2014/main" id="{49FA3EBA-D858-49E0-B319-373877B48CBB}"/>
                </a:ext>
              </a:extLst>
            </p:cNvPr>
            <p:cNvSpPr/>
            <p:nvPr/>
          </p:nvSpPr>
          <p:spPr>
            <a:xfrm rot="2700000">
              <a:off x="5081399" y="386014"/>
              <a:ext cx="1689704" cy="2955373"/>
            </a:xfrm>
            <a:custGeom>
              <a:avLst/>
              <a:gdLst/>
              <a:ahLst/>
              <a:cxnLst/>
              <a:rect l="l" t="t" r="r" b="b"/>
              <a:pathLst>
                <a:path w="1689704" h="2955373">
                  <a:moveTo>
                    <a:pt x="422426" y="836315"/>
                  </a:moveTo>
                  <a:lnTo>
                    <a:pt x="1258741" y="0"/>
                  </a:lnTo>
                  <a:lnTo>
                    <a:pt x="1267278" y="0"/>
                  </a:lnTo>
                  <a:lnTo>
                    <a:pt x="1267278" y="2110521"/>
                  </a:lnTo>
                  <a:lnTo>
                    <a:pt x="1689704" y="2110521"/>
                  </a:lnTo>
                  <a:lnTo>
                    <a:pt x="844852" y="2955373"/>
                  </a:lnTo>
                  <a:lnTo>
                    <a:pt x="0" y="2110521"/>
                  </a:lnTo>
                  <a:lnTo>
                    <a:pt x="422426" y="211052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800">
                <a:latin typeface="Constantia" charset="0"/>
                <a:ea typeface="Constantia" charset="0"/>
                <a:cs typeface="Constantia" charset="0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5203C7E2-5621-47DC-BFAC-B239379CFF49}"/>
              </a:ext>
            </a:extLst>
          </p:cNvPr>
          <p:cNvSpPr/>
          <p:nvPr/>
        </p:nvSpPr>
        <p:spPr>
          <a:xfrm>
            <a:off x="917698" y="2042201"/>
            <a:ext cx="115441" cy="378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sz="2800"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D953111D-039C-4A05-B386-8EF915253F65}"/>
              </a:ext>
            </a:extLst>
          </p:cNvPr>
          <p:cNvSpPr/>
          <p:nvPr/>
        </p:nvSpPr>
        <p:spPr>
          <a:xfrm>
            <a:off x="11111626" y="2042201"/>
            <a:ext cx="115441" cy="37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sz="2800"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0D58D3B1-A709-4F96-90D7-7FE9779A7468}"/>
              </a:ext>
            </a:extLst>
          </p:cNvPr>
          <p:cNvSpPr txBox="1"/>
          <p:nvPr/>
        </p:nvSpPr>
        <p:spPr>
          <a:xfrm>
            <a:off x="1381279" y="2207526"/>
            <a:ext cx="36415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Pháp</a:t>
            </a:r>
            <a:r>
              <a:rPr lang="en-US" sz="2800" dirty="0"/>
              <a:t> </a:t>
            </a:r>
            <a:r>
              <a:rPr lang="en-US" sz="2800" dirty="0" err="1"/>
              <a:t>luật</a:t>
            </a:r>
            <a:r>
              <a:rPr lang="en-US" sz="2800" dirty="0"/>
              <a:t> </a:t>
            </a:r>
            <a:r>
              <a:rPr lang="en-US" sz="2800" dirty="0" err="1"/>
              <a:t>quốc</a:t>
            </a:r>
            <a:r>
              <a:rPr lang="en-US" sz="2800" dirty="0"/>
              <a:t> </a:t>
            </a:r>
            <a:r>
              <a:rPr lang="en-US" sz="2800" dirty="0" err="1"/>
              <a:t>tế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phòng</a:t>
            </a:r>
            <a:r>
              <a:rPr lang="en-US" sz="2800" dirty="0"/>
              <a:t> </a:t>
            </a:r>
            <a:r>
              <a:rPr lang="en-US" sz="2800" dirty="0" err="1"/>
              <a:t>ngừa</a:t>
            </a:r>
            <a:r>
              <a:rPr lang="en-US" sz="2800" dirty="0"/>
              <a:t>, </a:t>
            </a:r>
            <a:r>
              <a:rPr lang="en-US" sz="2800" dirty="0" err="1"/>
              <a:t>giảm</a:t>
            </a:r>
            <a:r>
              <a:rPr lang="en-US" sz="2800" dirty="0"/>
              <a:t> </a:t>
            </a:r>
            <a:r>
              <a:rPr lang="en-US" sz="2800" dirty="0" err="1"/>
              <a:t>thiểu</a:t>
            </a:r>
            <a:r>
              <a:rPr lang="en-US" sz="2800" dirty="0"/>
              <a:t> </a:t>
            </a:r>
            <a:r>
              <a:rPr lang="en-US" sz="2800" dirty="0" err="1"/>
              <a:t>lao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trẻ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endParaRPr lang="en-US" sz="2600" dirty="0">
              <a:latin typeface="Constantia" charset="0"/>
              <a:ea typeface="Constantia" charset="0"/>
              <a:cs typeface="Constantia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DE33422C-563F-4EF6-BE53-1D728C21857F}"/>
              </a:ext>
            </a:extLst>
          </p:cNvPr>
          <p:cNvGrpSpPr/>
          <p:nvPr/>
        </p:nvGrpSpPr>
        <p:grpSpPr>
          <a:xfrm>
            <a:off x="1092498" y="2277381"/>
            <a:ext cx="1681822" cy="575583"/>
            <a:chOff x="533082" y="3666867"/>
            <a:chExt cx="1681823" cy="575583"/>
          </a:xfrm>
        </p:grpSpPr>
        <p:grpSp>
          <p:nvGrpSpPr>
            <p:cNvPr id="35" name="Group 34">
              <a:extLst>
                <a:ext uri="{FF2B5EF4-FFF2-40B4-BE49-F238E27FC236}">
                  <a16:creationId xmlns="" xmlns:a16="http://schemas.microsoft.com/office/drawing/2014/main" id="{F212B296-223A-4788-9E66-28EE3D0BF57B}"/>
                </a:ext>
              </a:extLst>
            </p:cNvPr>
            <p:cNvGrpSpPr/>
            <p:nvPr/>
          </p:nvGrpSpPr>
          <p:grpSpPr>
            <a:xfrm>
              <a:off x="605046" y="3666867"/>
              <a:ext cx="206152" cy="206152"/>
              <a:chOff x="2411760" y="3606832"/>
              <a:chExt cx="206152" cy="206152"/>
            </a:xfrm>
          </p:grpSpPr>
          <p:sp>
            <p:nvSpPr>
              <p:cNvPr id="37" name="Oval 36">
                <a:extLst>
                  <a:ext uri="{FF2B5EF4-FFF2-40B4-BE49-F238E27FC236}">
                    <a16:creationId xmlns="" xmlns:a16="http://schemas.microsoft.com/office/drawing/2014/main" id="{218FDC4C-13DE-4625-9A66-AA1EC4F27F55}"/>
                  </a:ext>
                </a:extLst>
              </p:cNvPr>
              <p:cNvSpPr/>
              <p:nvPr/>
            </p:nvSpPr>
            <p:spPr>
              <a:xfrm>
                <a:off x="2411760" y="3606832"/>
                <a:ext cx="206152" cy="20615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ko-KR" altLang="en-US" sz="2800">
                  <a:latin typeface="Constantia" charset="0"/>
                  <a:ea typeface="Constantia" charset="0"/>
                  <a:cs typeface="Constantia" charset="0"/>
                </a:endParaRPr>
              </a:p>
            </p:txBody>
          </p:sp>
          <p:sp>
            <p:nvSpPr>
              <p:cNvPr id="38" name="Chevron 60">
                <a:extLst>
                  <a:ext uri="{FF2B5EF4-FFF2-40B4-BE49-F238E27FC236}">
                    <a16:creationId xmlns="" xmlns:a16="http://schemas.microsoft.com/office/drawing/2014/main" id="{21FDAD8A-42E2-4177-986B-0CAD2720E28E}"/>
                  </a:ext>
                </a:extLst>
              </p:cNvPr>
              <p:cNvSpPr/>
              <p:nvPr/>
            </p:nvSpPr>
            <p:spPr>
              <a:xfrm>
                <a:off x="2488361" y="3673908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ko-KR" altLang="en-US" sz="2800">
                  <a:solidFill>
                    <a:schemeClr val="bg1"/>
                  </a:solidFill>
                  <a:latin typeface="Constantia" charset="0"/>
                  <a:ea typeface="Constantia" charset="0"/>
                  <a:cs typeface="Constantia" charset="0"/>
                </a:endParaRPr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BE561072-EDD4-4247-BB07-9213D53F9442}"/>
                </a:ext>
              </a:extLst>
            </p:cNvPr>
            <p:cNvSpPr txBox="1"/>
            <p:nvPr/>
          </p:nvSpPr>
          <p:spPr>
            <a:xfrm>
              <a:off x="533082" y="3719230"/>
              <a:ext cx="1681823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/>
              <a:endParaRPr lang="en-US" sz="2800" dirty="0">
                <a:latin typeface="Constantia" charset="0"/>
                <a:ea typeface="Constantia" charset="0"/>
                <a:cs typeface="Constantia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39AAEE72-39BC-420C-B225-F9F955069C3B}"/>
              </a:ext>
            </a:extLst>
          </p:cNvPr>
          <p:cNvGrpSpPr/>
          <p:nvPr/>
        </p:nvGrpSpPr>
        <p:grpSpPr>
          <a:xfrm>
            <a:off x="6441158" y="4274693"/>
            <a:ext cx="4738929" cy="1384995"/>
            <a:chOff x="-2065618" y="3438294"/>
            <a:chExt cx="4738932" cy="1384995"/>
          </a:xfrm>
        </p:grpSpPr>
        <p:grpSp>
          <p:nvGrpSpPr>
            <p:cNvPr id="40" name="Group 39">
              <a:extLst>
                <a:ext uri="{FF2B5EF4-FFF2-40B4-BE49-F238E27FC236}">
                  <a16:creationId xmlns="" xmlns:a16="http://schemas.microsoft.com/office/drawing/2014/main" id="{8A1F4CFC-D858-4980-833A-7F4CC979D14C}"/>
                </a:ext>
              </a:extLst>
            </p:cNvPr>
            <p:cNvGrpSpPr/>
            <p:nvPr/>
          </p:nvGrpSpPr>
          <p:grpSpPr>
            <a:xfrm>
              <a:off x="-2065618" y="3733947"/>
              <a:ext cx="2819265" cy="817867"/>
              <a:chOff x="-258904" y="3673912"/>
              <a:chExt cx="2819265" cy="817867"/>
            </a:xfrm>
          </p:grpSpPr>
          <p:sp>
            <p:nvSpPr>
              <p:cNvPr id="42" name="Oval 41">
                <a:extLst>
                  <a:ext uri="{FF2B5EF4-FFF2-40B4-BE49-F238E27FC236}">
                    <a16:creationId xmlns="" xmlns:a16="http://schemas.microsoft.com/office/drawing/2014/main" id="{298330E2-B3C8-4DBB-AB59-DD08C4774C71}"/>
                  </a:ext>
                </a:extLst>
              </p:cNvPr>
              <p:cNvSpPr/>
              <p:nvPr/>
            </p:nvSpPr>
            <p:spPr>
              <a:xfrm>
                <a:off x="-258904" y="4285627"/>
                <a:ext cx="206152" cy="20615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ko-KR" altLang="en-US" sz="2800" dirty="0">
                  <a:latin typeface="Constantia" charset="0"/>
                  <a:ea typeface="Constantia" charset="0"/>
                  <a:cs typeface="Constantia" charset="0"/>
                </a:endParaRPr>
              </a:p>
            </p:txBody>
          </p:sp>
          <p:sp>
            <p:nvSpPr>
              <p:cNvPr id="43" name="Chevron 65">
                <a:extLst>
                  <a:ext uri="{FF2B5EF4-FFF2-40B4-BE49-F238E27FC236}">
                    <a16:creationId xmlns="" xmlns:a16="http://schemas.microsoft.com/office/drawing/2014/main" id="{2CC3C520-7D28-4F4F-9BD6-E2775C043C08}"/>
                  </a:ext>
                </a:extLst>
              </p:cNvPr>
              <p:cNvSpPr/>
              <p:nvPr/>
            </p:nvSpPr>
            <p:spPr>
              <a:xfrm>
                <a:off x="2488361" y="3673912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ko-KR" altLang="en-US" sz="2800">
                  <a:solidFill>
                    <a:schemeClr val="bg1"/>
                  </a:solidFill>
                  <a:latin typeface="Constantia" charset="0"/>
                  <a:ea typeface="Constantia" charset="0"/>
                  <a:cs typeface="Constantia" charset="0"/>
                </a:endParaRPr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63B8A31E-A8E7-41D7-BD38-62DAD5FDF2DA}"/>
                </a:ext>
              </a:extLst>
            </p:cNvPr>
            <p:cNvSpPr txBox="1"/>
            <p:nvPr/>
          </p:nvSpPr>
          <p:spPr>
            <a:xfrm>
              <a:off x="-1591997" y="3438294"/>
              <a:ext cx="4265311" cy="138499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vi-VN" sz="2800" dirty="0"/>
                <a:t>Pháp luật quốc gia về phòng ngừa, giảm thiểu lao động trẻ em</a:t>
              </a:r>
              <a:endParaRPr lang="en-US" sz="2800" dirty="0"/>
            </a:p>
          </p:txBody>
        </p:sp>
      </p:grpSp>
      <p:sp>
        <p:nvSpPr>
          <p:cNvPr id="44" name="Rectangle 16">
            <a:extLst>
              <a:ext uri="{FF2B5EF4-FFF2-40B4-BE49-F238E27FC236}">
                <a16:creationId xmlns="" xmlns:a16="http://schemas.microsoft.com/office/drawing/2014/main" id="{20B23531-D444-4A8B-B752-AF15BFF4ABF8}"/>
              </a:ext>
            </a:extLst>
          </p:cNvPr>
          <p:cNvSpPr/>
          <p:nvPr/>
        </p:nvSpPr>
        <p:spPr>
          <a:xfrm rot="2700000">
            <a:off x="6953980" y="2974502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ko-KR" altLang="en-US" sz="2800" dirty="0"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45" name="Rectangle 9">
            <a:extLst>
              <a:ext uri="{FF2B5EF4-FFF2-40B4-BE49-F238E27FC236}">
                <a16:creationId xmlns="" xmlns:a16="http://schemas.microsoft.com/office/drawing/2014/main" id="{0F1029BC-E7ED-4057-9D16-408C2E56AB5E}"/>
              </a:ext>
            </a:extLst>
          </p:cNvPr>
          <p:cNvSpPr/>
          <p:nvPr/>
        </p:nvSpPr>
        <p:spPr>
          <a:xfrm>
            <a:off x="4879507" y="4527960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ko-KR" altLang="en-US" sz="2800" dirty="0">
              <a:latin typeface="Constantia" charset="0"/>
              <a:ea typeface="Constantia" charset="0"/>
              <a:cs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56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10" b="24410"/>
          <a:stretch>
            <a:fillRect/>
          </a:stretch>
        </p:blipFill>
        <p:spPr>
          <a:xfrm>
            <a:off x="0" y="-54864"/>
            <a:ext cx="7926061" cy="2446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val 4"/>
          <p:cNvSpPr/>
          <p:nvPr/>
        </p:nvSpPr>
        <p:spPr>
          <a:xfrm>
            <a:off x="7926061" y="208114"/>
            <a:ext cx="3961139" cy="1518021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 b="1" dirty="0" err="1" smtClean="0"/>
              <a:t>NỘI</a:t>
            </a:r>
            <a:r>
              <a:rPr lang="en-US" altLang="ko-KR" sz="3200" b="1" dirty="0" smtClean="0"/>
              <a:t> DUNG</a:t>
            </a:r>
          </a:p>
          <a:p>
            <a:pPr algn="ctr"/>
            <a:r>
              <a:rPr lang="en-US" altLang="ko-KR" sz="3200" b="1" dirty="0"/>
              <a:t>2</a:t>
            </a:r>
            <a:endParaRPr lang="ko-KR" altLang="en-US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92608" y="4092354"/>
            <a:ext cx="115945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2.1. </a:t>
            </a:r>
            <a:r>
              <a:rPr lang="en-US" sz="3200" dirty="0" err="1">
                <a:solidFill>
                  <a:srgbClr val="C00000"/>
                </a:solidFill>
              </a:rPr>
              <a:t>Vai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trò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của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một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số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chủ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thể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trường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học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trong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phòng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ngừa</a:t>
            </a:r>
            <a:r>
              <a:rPr lang="en-US" sz="3200" dirty="0">
                <a:solidFill>
                  <a:srgbClr val="C00000"/>
                </a:solidFill>
              </a:rPr>
              <a:t>, </a:t>
            </a:r>
            <a:r>
              <a:rPr lang="en-US" sz="3200" dirty="0" err="1">
                <a:solidFill>
                  <a:srgbClr val="C00000"/>
                </a:solidFill>
              </a:rPr>
              <a:t>giảm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thiểu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lao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động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trẻ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em</a:t>
            </a:r>
            <a:endParaRPr lang="en-US" sz="3200" dirty="0">
              <a:solidFill>
                <a:srgbClr val="C00000"/>
              </a:solidFill>
            </a:endParaRP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rgbClr val="C00000"/>
                </a:solidFill>
              </a:rPr>
              <a:t>2.2. </a:t>
            </a:r>
            <a:r>
              <a:rPr lang="en-US" sz="3200" dirty="0" err="1">
                <a:solidFill>
                  <a:srgbClr val="C00000"/>
                </a:solidFill>
              </a:rPr>
              <a:t>Một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số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hoạt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động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phòng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ngừa</a:t>
            </a:r>
            <a:r>
              <a:rPr lang="en-US" sz="3200" dirty="0">
                <a:solidFill>
                  <a:srgbClr val="C00000"/>
                </a:solidFill>
              </a:rPr>
              <a:t>, </a:t>
            </a:r>
            <a:r>
              <a:rPr lang="en-US" sz="3200" dirty="0" err="1">
                <a:solidFill>
                  <a:srgbClr val="C00000"/>
                </a:solidFill>
              </a:rPr>
              <a:t>giảm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thiểu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lao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động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trẻ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em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67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164325" y="223358"/>
            <a:ext cx="11573197" cy="724247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accent3">
                    <a:lumMod val="90000"/>
                    <a:lumOff val="10000"/>
                  </a:schemeClr>
                </a:solidFill>
                <a:ea typeface="Constantia" charset="0"/>
                <a:cs typeface="Constantia" charset="0"/>
              </a:rPr>
              <a:t>2.1. </a:t>
            </a:r>
            <a:r>
              <a:rPr lang="en-US" sz="3200" b="1" dirty="0" err="1">
                <a:solidFill>
                  <a:schemeClr val="accent3">
                    <a:lumMod val="90000"/>
                    <a:lumOff val="10000"/>
                  </a:schemeClr>
                </a:solidFill>
              </a:rPr>
              <a:t>Vai</a:t>
            </a:r>
            <a:r>
              <a:rPr lang="en-US" sz="3200" b="1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3">
                    <a:lumMod val="90000"/>
                    <a:lumOff val="10000"/>
                  </a:schemeClr>
                </a:solidFill>
              </a:rPr>
              <a:t>trò</a:t>
            </a:r>
            <a:r>
              <a:rPr lang="en-US" sz="3200" b="1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3">
                    <a:lumMod val="90000"/>
                    <a:lumOff val="10000"/>
                  </a:schemeClr>
                </a:solidFill>
              </a:rPr>
              <a:t>của</a:t>
            </a:r>
            <a:r>
              <a:rPr lang="en-US" sz="3200" b="1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3">
                    <a:lumMod val="90000"/>
                    <a:lumOff val="10000"/>
                  </a:schemeClr>
                </a:solidFill>
              </a:rPr>
              <a:t>một</a:t>
            </a:r>
            <a:r>
              <a:rPr lang="en-US" sz="3200" b="1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3">
                    <a:lumMod val="90000"/>
                    <a:lumOff val="10000"/>
                  </a:schemeClr>
                </a:solidFill>
              </a:rPr>
              <a:t>số</a:t>
            </a:r>
            <a:r>
              <a:rPr lang="en-US" sz="3200" b="1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3">
                    <a:lumMod val="90000"/>
                    <a:lumOff val="10000"/>
                  </a:schemeClr>
                </a:solidFill>
              </a:rPr>
              <a:t>chủ</a:t>
            </a:r>
            <a:r>
              <a:rPr lang="en-US" sz="3200" b="1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3">
                    <a:lumMod val="90000"/>
                    <a:lumOff val="10000"/>
                  </a:schemeClr>
                </a:solidFill>
              </a:rPr>
              <a:t>thể</a:t>
            </a:r>
            <a:r>
              <a:rPr lang="en-US" sz="3200" b="1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3">
                    <a:lumMod val="90000"/>
                    <a:lumOff val="10000"/>
                  </a:schemeClr>
                </a:solidFill>
              </a:rPr>
              <a:t>trường</a:t>
            </a:r>
            <a:r>
              <a:rPr lang="en-US" sz="3200" b="1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3">
                    <a:lumMod val="90000"/>
                    <a:lumOff val="10000"/>
                  </a:schemeClr>
                </a:solidFill>
              </a:rPr>
              <a:t>học</a:t>
            </a:r>
            <a:endParaRPr lang="en-US" sz="3200" b="1" dirty="0">
              <a:solidFill>
                <a:schemeClr val="accent3">
                  <a:lumMod val="90000"/>
                  <a:lumOff val="10000"/>
                </a:schemeClr>
              </a:solidFill>
              <a:ea typeface="Constantia" charset="0"/>
              <a:cs typeface="Constantia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9BCA791-2F93-480D-8E53-6F98AE776A1E}"/>
              </a:ext>
            </a:extLst>
          </p:cNvPr>
          <p:cNvSpPr txBox="1"/>
          <p:nvPr/>
        </p:nvSpPr>
        <p:spPr>
          <a:xfrm>
            <a:off x="7930682" y="1107633"/>
            <a:ext cx="38400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Vai</a:t>
            </a:r>
            <a:r>
              <a:rPr lang="en-US" sz="2800" dirty="0"/>
              <a:t> </a:t>
            </a:r>
            <a:r>
              <a:rPr lang="en-US" sz="2800" dirty="0" err="1"/>
              <a:t>trò</a:t>
            </a:r>
            <a:r>
              <a:rPr lang="en-US" sz="2800" dirty="0"/>
              <a:t> </a:t>
            </a:r>
            <a:r>
              <a:rPr lang="en-US" sz="2800" dirty="0" err="1"/>
              <a:t>giáo</a:t>
            </a:r>
            <a:r>
              <a:rPr lang="en-US" sz="2800" dirty="0"/>
              <a:t> </a:t>
            </a:r>
            <a:r>
              <a:rPr lang="en-US" sz="2800" dirty="0" err="1"/>
              <a:t>dục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Giáo</a:t>
            </a:r>
            <a:r>
              <a:rPr lang="en-US" sz="2800" dirty="0"/>
              <a:t>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chủ</a:t>
            </a:r>
            <a:r>
              <a:rPr lang="en-US" sz="2800" dirty="0"/>
              <a:t> </a:t>
            </a:r>
            <a:r>
              <a:rPr lang="en-US" sz="2800" dirty="0" err="1"/>
              <a:t>nhiệm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26DBDAB-007C-4584-AA64-8ED4D9769944}"/>
              </a:ext>
            </a:extLst>
          </p:cNvPr>
          <p:cNvSpPr txBox="1"/>
          <p:nvPr/>
        </p:nvSpPr>
        <p:spPr>
          <a:xfrm>
            <a:off x="0" y="1669458"/>
            <a:ext cx="43283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Vai</a:t>
            </a:r>
            <a:r>
              <a:rPr lang="en-US" sz="2800" dirty="0" smtClean="0"/>
              <a:t> </a:t>
            </a:r>
            <a:r>
              <a:rPr lang="en-US" sz="2800" dirty="0" err="1"/>
              <a:t>trò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Ban </a:t>
            </a:r>
            <a:r>
              <a:rPr lang="en-US" sz="2800" dirty="0" err="1"/>
              <a:t>giám</a:t>
            </a:r>
            <a:r>
              <a:rPr lang="en-US" sz="2800" dirty="0"/>
              <a:t> </a:t>
            </a:r>
            <a:r>
              <a:rPr lang="en-US" sz="2800" dirty="0" err="1"/>
              <a:t>hiệu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 </a:t>
            </a:r>
            <a:r>
              <a:rPr lang="en-US" sz="2800" dirty="0" err="1"/>
              <a:t>trường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A71355CF-06E1-4ADF-A232-A5E3A099205A}"/>
              </a:ext>
            </a:extLst>
          </p:cNvPr>
          <p:cNvGrpSpPr/>
          <p:nvPr/>
        </p:nvGrpSpPr>
        <p:grpSpPr>
          <a:xfrm>
            <a:off x="4240598" y="1284204"/>
            <a:ext cx="3761230" cy="3739834"/>
            <a:chOff x="3968016" y="2266160"/>
            <a:chExt cx="4255967" cy="3739834"/>
          </a:xfrm>
        </p:grpSpPr>
        <p:sp>
          <p:nvSpPr>
            <p:cNvPr id="10" name="Flowchart: Process 9">
              <a:extLst>
                <a:ext uri="{FF2B5EF4-FFF2-40B4-BE49-F238E27FC236}">
                  <a16:creationId xmlns="" xmlns:a16="http://schemas.microsoft.com/office/drawing/2014/main" id="{18E69EE9-01CD-4F5B-B76C-99A6C3523E38}"/>
                </a:ext>
              </a:extLst>
            </p:cNvPr>
            <p:cNvSpPr/>
            <p:nvPr/>
          </p:nvSpPr>
          <p:spPr>
            <a:xfrm rot="1935207">
              <a:off x="5957684" y="3764178"/>
              <a:ext cx="264563" cy="788459"/>
            </a:xfrm>
            <a:prstGeom prst="flowChartProcess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0B90CA1A-C2BF-4580-AE9A-9D5A413DC514}"/>
                </a:ext>
              </a:extLst>
            </p:cNvPr>
            <p:cNvSpPr/>
            <p:nvPr/>
          </p:nvSpPr>
          <p:spPr>
            <a:xfrm rot="1800000">
              <a:off x="4492507" y="4287922"/>
              <a:ext cx="2134907" cy="1285545"/>
            </a:xfrm>
            <a:custGeom>
              <a:avLst/>
              <a:gdLst>
                <a:gd name="connsiteX0" fmla="*/ 547095 w 2134907"/>
                <a:gd name="connsiteY0" fmla="*/ 135358 h 1285545"/>
                <a:gd name="connsiteX1" fmla="*/ 1048029 w 2134907"/>
                <a:gd name="connsiteY1" fmla="*/ 187 h 1285545"/>
                <a:gd name="connsiteX2" fmla="*/ 2134907 w 2134907"/>
                <a:gd name="connsiteY2" fmla="*/ 1028249 h 1285545"/>
                <a:gd name="connsiteX3" fmla="*/ 1985073 w 2134907"/>
                <a:gd name="connsiteY3" fmla="*/ 1057537 h 1285545"/>
                <a:gd name="connsiteX4" fmla="*/ 1983298 w 2134907"/>
                <a:gd name="connsiteY4" fmla="*/ 1057923 h 1285545"/>
                <a:gd name="connsiteX5" fmla="*/ 1052482 w 2134907"/>
                <a:gd name="connsiteY5" fmla="*/ 1285545 h 1285545"/>
                <a:gd name="connsiteX6" fmla="*/ 1794830 w 2134907"/>
                <a:gd name="connsiteY6" fmla="*/ 856951 h 1285545"/>
                <a:gd name="connsiteX7" fmla="*/ 1771101 w 2134907"/>
                <a:gd name="connsiteY7" fmla="*/ 786433 h 1285545"/>
                <a:gd name="connsiteX8" fmla="*/ 1053521 w 2134907"/>
                <a:gd name="connsiteY8" fmla="*/ 296499 h 1285545"/>
                <a:gd name="connsiteX9" fmla="*/ 296362 w 2134907"/>
                <a:gd name="connsiteY9" fmla="*/ 1067823 h 1285545"/>
                <a:gd name="connsiteX10" fmla="*/ 0 w 2134907"/>
                <a:gd name="connsiteY10" fmla="*/ 1067823 h 1285545"/>
                <a:gd name="connsiteX11" fmla="*/ 547095 w 2134907"/>
                <a:gd name="connsiteY11" fmla="*/ 135358 h 128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34907" h="1285545">
                  <a:moveTo>
                    <a:pt x="547095" y="135358"/>
                  </a:moveTo>
                  <a:cubicBezTo>
                    <a:pt x="695636" y="52245"/>
                    <a:pt x="866177" y="3558"/>
                    <a:pt x="1048029" y="187"/>
                  </a:cubicBezTo>
                  <a:cubicBezTo>
                    <a:pt x="1629956" y="-10601"/>
                    <a:pt x="2113336" y="446622"/>
                    <a:pt x="2134907" y="1028249"/>
                  </a:cubicBezTo>
                  <a:cubicBezTo>
                    <a:pt x="2077556" y="1038339"/>
                    <a:pt x="2030775" y="1047793"/>
                    <a:pt x="1985073" y="1057537"/>
                  </a:cubicBezTo>
                  <a:lnTo>
                    <a:pt x="1983298" y="1057923"/>
                  </a:lnTo>
                  <a:lnTo>
                    <a:pt x="1052482" y="1285545"/>
                  </a:lnTo>
                  <a:lnTo>
                    <a:pt x="1794830" y="856951"/>
                  </a:lnTo>
                  <a:lnTo>
                    <a:pt x="1771101" y="786433"/>
                  </a:lnTo>
                  <a:cubicBezTo>
                    <a:pt x="1645767" y="502748"/>
                    <a:pt x="1368835" y="290653"/>
                    <a:pt x="1053521" y="296499"/>
                  </a:cubicBezTo>
                  <a:cubicBezTo>
                    <a:pt x="633103" y="304292"/>
                    <a:pt x="296362" y="647332"/>
                    <a:pt x="296362" y="1067823"/>
                  </a:cubicBezTo>
                  <a:lnTo>
                    <a:pt x="0" y="1067823"/>
                  </a:lnTo>
                  <a:cubicBezTo>
                    <a:pt x="0" y="667680"/>
                    <a:pt x="220306" y="318207"/>
                    <a:pt x="547095" y="135358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21594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Donut 50">
              <a:extLst>
                <a:ext uri="{FF2B5EF4-FFF2-40B4-BE49-F238E27FC236}">
                  <a16:creationId xmlns="" xmlns:a16="http://schemas.microsoft.com/office/drawing/2014/main" id="{57AB5D77-725C-4B13-A0E7-BAB94441659A}"/>
                </a:ext>
              </a:extLst>
            </p:cNvPr>
            <p:cNvSpPr/>
            <p:nvPr/>
          </p:nvSpPr>
          <p:spPr>
            <a:xfrm>
              <a:off x="4654541" y="4619569"/>
              <a:ext cx="1386424" cy="1386425"/>
            </a:xfrm>
            <a:prstGeom prst="donut">
              <a:avLst/>
            </a:prstGeom>
            <a:solidFill>
              <a:schemeClr val="accent2"/>
            </a:solidFill>
            <a:ln>
              <a:noFill/>
            </a:ln>
            <a:effectLst>
              <a:outerShdw blurRad="1270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3" name="Right Arrow 51">
              <a:extLst>
                <a:ext uri="{FF2B5EF4-FFF2-40B4-BE49-F238E27FC236}">
                  <a16:creationId xmlns="" xmlns:a16="http://schemas.microsoft.com/office/drawing/2014/main" id="{2DACFBA2-A906-475B-A6E5-52E0BF76AC2A}"/>
                </a:ext>
              </a:extLst>
            </p:cNvPr>
            <p:cNvSpPr/>
            <p:nvPr/>
          </p:nvSpPr>
          <p:spPr>
            <a:xfrm>
              <a:off x="5225608" y="4823733"/>
              <a:ext cx="2998375" cy="881777"/>
            </a:xfrm>
            <a:prstGeom prst="rightArrow">
              <a:avLst>
                <a:gd name="adj1" fmla="val 50000"/>
                <a:gd name="adj2" fmla="val 58337"/>
              </a:avLst>
            </a:prstGeom>
            <a:solidFill>
              <a:schemeClr val="accent2"/>
            </a:solidFill>
            <a:ln>
              <a:noFill/>
            </a:ln>
            <a:effectLst>
              <a:outerShdw blurRad="1270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60D1DE6C-EBC2-4C1D-8A6C-593402DBBA61}"/>
                </a:ext>
              </a:extLst>
            </p:cNvPr>
            <p:cNvSpPr/>
            <p:nvPr/>
          </p:nvSpPr>
          <p:spPr>
            <a:xfrm>
              <a:off x="5775903" y="2473900"/>
              <a:ext cx="1992773" cy="1567268"/>
            </a:xfrm>
            <a:custGeom>
              <a:avLst/>
              <a:gdLst>
                <a:gd name="connsiteX0" fmla="*/ 124102 w 1992773"/>
                <a:gd name="connsiteY0" fmla="*/ 0 h 1567268"/>
                <a:gd name="connsiteX1" fmla="*/ 255090 w 1992773"/>
                <a:gd name="connsiteY1" fmla="*/ 43239 h 1567268"/>
                <a:gd name="connsiteX2" fmla="*/ 297280 w 1992773"/>
                <a:gd name="connsiteY2" fmla="*/ 57993 h 1567268"/>
                <a:gd name="connsiteX3" fmla="*/ 1190160 w 1992773"/>
                <a:gd name="connsiteY3" fmla="*/ 318388 h 1567268"/>
                <a:gd name="connsiteX4" fmla="*/ 321082 w 1992773"/>
                <a:gd name="connsiteY4" fmla="*/ 318388 h 1567268"/>
                <a:gd name="connsiteX5" fmla="*/ 307603 w 1992773"/>
                <a:gd name="connsiteY5" fmla="*/ 388658 h 1567268"/>
                <a:gd name="connsiteX6" fmla="*/ 694734 w 1992773"/>
                <a:gd name="connsiteY6" fmla="*/ 1174407 h 1567268"/>
                <a:gd name="connsiteX7" fmla="*/ 1736116 w 1992773"/>
                <a:gd name="connsiteY7" fmla="*/ 885000 h 1567268"/>
                <a:gd name="connsiteX8" fmla="*/ 1992773 w 1992773"/>
                <a:gd name="connsiteY8" fmla="*/ 1033181 h 1567268"/>
                <a:gd name="connsiteX9" fmla="*/ 551335 w 1992773"/>
                <a:gd name="connsiteY9" fmla="*/ 1433766 h 1567268"/>
                <a:gd name="connsiteX10" fmla="*/ 124102 w 1992773"/>
                <a:gd name="connsiteY10" fmla="*/ 0 h 15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92773" h="1567268">
                  <a:moveTo>
                    <a:pt x="124102" y="0"/>
                  </a:moveTo>
                  <a:cubicBezTo>
                    <a:pt x="183552" y="18360"/>
                    <a:pt x="218532" y="30405"/>
                    <a:pt x="255090" y="43239"/>
                  </a:cubicBezTo>
                  <a:lnTo>
                    <a:pt x="297280" y="57993"/>
                  </a:lnTo>
                  <a:lnTo>
                    <a:pt x="1190160" y="318388"/>
                  </a:lnTo>
                  <a:lnTo>
                    <a:pt x="321082" y="318388"/>
                  </a:lnTo>
                  <a:lnTo>
                    <a:pt x="307603" y="388658"/>
                  </a:lnTo>
                  <a:cubicBezTo>
                    <a:pt x="277855" y="697891"/>
                    <a:pt x="418742" y="1021812"/>
                    <a:pt x="694734" y="1174407"/>
                  </a:cubicBezTo>
                  <a:cubicBezTo>
                    <a:pt x="1062724" y="1377867"/>
                    <a:pt x="1525871" y="1249155"/>
                    <a:pt x="1736116" y="885000"/>
                  </a:cubicBezTo>
                  <a:lnTo>
                    <a:pt x="1992773" y="1033181"/>
                  </a:lnTo>
                  <a:cubicBezTo>
                    <a:pt x="1701760" y="1537230"/>
                    <a:pt x="1060692" y="1715388"/>
                    <a:pt x="551335" y="1433766"/>
                  </a:cubicBezTo>
                  <a:cubicBezTo>
                    <a:pt x="41978" y="1152145"/>
                    <a:pt x="-148031" y="514489"/>
                    <a:pt x="12410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0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5" name="Donut 46">
              <a:extLst>
                <a:ext uri="{FF2B5EF4-FFF2-40B4-BE49-F238E27FC236}">
                  <a16:creationId xmlns="" xmlns:a16="http://schemas.microsoft.com/office/drawing/2014/main" id="{46222617-0E44-49ED-A2B8-2EC838A5BB98}"/>
                </a:ext>
              </a:extLst>
            </p:cNvPr>
            <p:cNvSpPr/>
            <p:nvPr/>
          </p:nvSpPr>
          <p:spPr>
            <a:xfrm rot="10800000">
              <a:off x="6150706" y="2266160"/>
              <a:ext cx="1386424" cy="1386425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  <a:effectLst>
              <a:outerShdw blurRad="1270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6" name="Right Arrow 47">
              <a:extLst>
                <a:ext uri="{FF2B5EF4-FFF2-40B4-BE49-F238E27FC236}">
                  <a16:creationId xmlns="" xmlns:a16="http://schemas.microsoft.com/office/drawing/2014/main" id="{76BFAB0E-0C82-48CE-96BC-3700D358B359}"/>
                </a:ext>
              </a:extLst>
            </p:cNvPr>
            <p:cNvSpPr/>
            <p:nvPr/>
          </p:nvSpPr>
          <p:spPr>
            <a:xfrm rot="10800000">
              <a:off x="3968016" y="2566644"/>
              <a:ext cx="2998042" cy="881777"/>
            </a:xfrm>
            <a:prstGeom prst="rightArrow">
              <a:avLst>
                <a:gd name="adj1" fmla="val 50000"/>
                <a:gd name="adj2" fmla="val 58337"/>
              </a:avLst>
            </a:prstGeom>
            <a:solidFill>
              <a:schemeClr val="accent1"/>
            </a:solidFill>
            <a:ln>
              <a:noFill/>
            </a:ln>
            <a:effectLst>
              <a:outerShdw blurRad="1270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126DBDAB-007C-4584-AA64-8ED4D9769944}"/>
              </a:ext>
            </a:extLst>
          </p:cNvPr>
          <p:cNvSpPr txBox="1"/>
          <p:nvPr/>
        </p:nvSpPr>
        <p:spPr>
          <a:xfrm>
            <a:off x="168124" y="4546984"/>
            <a:ext cx="43283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Vai</a:t>
            </a:r>
            <a:r>
              <a:rPr lang="en-US" sz="2800" dirty="0"/>
              <a:t> </a:t>
            </a:r>
            <a:r>
              <a:rPr lang="en-US" sz="2800" dirty="0" err="1"/>
              <a:t>trò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Giáo</a:t>
            </a:r>
            <a:r>
              <a:rPr lang="en-US" sz="2800" dirty="0"/>
              <a:t>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bộ</a:t>
            </a:r>
            <a:r>
              <a:rPr lang="en-US" sz="2800" dirty="0"/>
              <a:t> </a:t>
            </a:r>
            <a:r>
              <a:rPr lang="en-US" sz="2800" dirty="0" err="1"/>
              <a:t>môn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126DBDAB-007C-4584-AA64-8ED4D9769944}"/>
              </a:ext>
            </a:extLst>
          </p:cNvPr>
          <p:cNvSpPr txBox="1"/>
          <p:nvPr/>
        </p:nvSpPr>
        <p:spPr>
          <a:xfrm>
            <a:off x="7487562" y="4755746"/>
            <a:ext cx="43283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Vai</a:t>
            </a:r>
            <a:r>
              <a:rPr lang="en-US" sz="2800" dirty="0"/>
              <a:t> </a:t>
            </a:r>
            <a:r>
              <a:rPr lang="en-US" sz="2800" dirty="0" err="1"/>
              <a:t>trò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 </a:t>
            </a:r>
            <a:r>
              <a:rPr lang="en-US" sz="2800" dirty="0" err="1"/>
              <a:t>đình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phụ</a:t>
            </a:r>
            <a:r>
              <a:rPr lang="en-US" sz="2800" dirty="0"/>
              <a:t> </a:t>
            </a:r>
            <a:r>
              <a:rPr lang="en-US" sz="2800" dirty="0" err="1"/>
              <a:t>huynh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62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2879</TotalTime>
  <Words>683</Words>
  <Application>Microsoft Office PowerPoint</Application>
  <PresentationFormat>Widescreen</PresentationFormat>
  <Paragraphs>86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 Unicode MS</vt:lpstr>
      <vt:lpstr>맑은 고딕</vt:lpstr>
      <vt:lpstr>Arial</vt:lpstr>
      <vt:lpstr>Calibri</vt:lpstr>
      <vt:lpstr>Calibri Light</vt:lpstr>
      <vt:lpstr>Cambria</vt:lpstr>
      <vt:lpstr>Constantia</vt:lpstr>
      <vt:lpstr>Times New Roman</vt:lpstr>
      <vt:lpstr>Cover and End Slide Master</vt:lpstr>
      <vt:lpstr>Contents Slide Master</vt:lpstr>
      <vt:lpstr>Section Break Slide Master</vt:lpstr>
      <vt:lpstr>TÀI LIỆU   HƯỚNG DẪN CÔNG TÁC XÃ HỘI TRONG PHÒNG NGỪA LAO ĐỘNG TRẺ EM THÔNG QUA TRƯỜNG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Thu-CTXH</cp:lastModifiedBy>
  <cp:revision>94</cp:revision>
  <dcterms:created xsi:type="dcterms:W3CDTF">2020-01-20T05:08:25Z</dcterms:created>
  <dcterms:modified xsi:type="dcterms:W3CDTF">2022-12-12T08:08:17Z</dcterms:modified>
</cp:coreProperties>
</file>