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4"/>
  </p:notesMasterIdLst>
  <p:sldIdLst>
    <p:sldId id="461" r:id="rId4"/>
    <p:sldId id="462" r:id="rId5"/>
    <p:sldId id="433" r:id="rId6"/>
    <p:sldId id="432" r:id="rId7"/>
    <p:sldId id="434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59" r:id="rId21"/>
    <p:sldId id="448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60" r:id="rId31"/>
    <p:sldId id="458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3" autoAdjust="0"/>
    <p:restoredTop sz="95840"/>
  </p:normalViewPr>
  <p:slideViewPr>
    <p:cSldViewPr snapToGrid="0" showGuides="1">
      <p:cViewPr varScale="1">
        <p:scale>
          <a:sx n="107" d="100"/>
          <a:sy n="107" d="100"/>
        </p:scale>
        <p:origin x="4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38150082089644"/>
          <c:y val="0.0802383757497586"/>
          <c:w val="0.897846905899345"/>
          <c:h val="0.8439009083281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762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A4-4B09-BC7F-FADA8136E1C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A4-4B09-BC7F-FADA8136E1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35.0</c:v>
                </c:pt>
                <c:pt idx="1">
                  <c:v>65.0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A4-4B09-BC7F-FADA8136E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38150082089644"/>
          <c:y val="0.0802383757497586"/>
          <c:w val="0.897846905899345"/>
          <c:h val="0.8439009083281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3A-4FE3-BE82-AA9C911E112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3A-4FE3-BE82-AA9C911E112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90.0</c:v>
                </c:pt>
                <c:pt idx="1">
                  <c:v>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3A-4FE3-BE82-AA9C911E1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38150082089644"/>
          <c:y val="0.0802383757497586"/>
          <c:w val="0.897846905899345"/>
          <c:h val="0.8439009083281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7-4628-9922-8F59341EED7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17-4628-9922-8F59341EED7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55.0</c:v>
                </c:pt>
                <c:pt idx="1">
                  <c:v>45.0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17-4628-9922-8F59341EE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38150082089644"/>
          <c:y val="0.0802383757497586"/>
          <c:w val="0.897846905899345"/>
          <c:h val="0.8439009083281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762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F2-4DD4-B716-8D0D820D8DA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F2-4DD4-B716-8D0D820D8DA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75.0</c:v>
                </c:pt>
                <c:pt idx="1">
                  <c:v>25.0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F2-4DD4-B716-8D0D820D8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DA98B-8A80-6848-BD82-8E0995F11FF1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DD8B4-57CE-E645-B2F3-9ECC16FAD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13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=""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36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799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=""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=""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=""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=""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984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27200" y="2554167"/>
            <a:ext cx="70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92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=""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19.xml"/><Relationship Id="rId2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634101" y="1973535"/>
            <a:ext cx="8085356" cy="15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vi-VN" sz="5333" b="1" dirty="0">
                <a:latin typeface="Cambria" charset="0"/>
                <a:ea typeface="Cambria" charset="0"/>
                <a:cs typeface="Cambria" charset="0"/>
              </a:rPr>
              <a:t>SỔ TAY </a:t>
            </a:r>
            <a:r>
              <a:rPr lang="vi-VN" sz="4267" b="1" dirty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vi-VN" sz="4267" b="1" dirty="0">
                <a:latin typeface="Cambria" charset="0"/>
                <a:ea typeface="Cambria" charset="0"/>
                <a:cs typeface="Cambria" charset="0"/>
              </a:rPr>
            </a:br>
            <a:r>
              <a:rPr lang="vi-VN" sz="4000" b="1" dirty="0">
                <a:latin typeface="Cambria" charset="0"/>
                <a:ea typeface="Cambria" charset="0"/>
                <a:cs typeface="Cambria" charset="0"/>
              </a:rPr>
              <a:t>HƯỚNG DẪN TƯ VẤN TÂM LÝ CHO HỌC SINH PHỔ THÔNG</a:t>
            </a:r>
            <a:endParaRPr sz="4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385" y="4656759"/>
            <a:ext cx="6553615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33" b="1" dirty="0">
                <a:latin typeface="Cambria" charset="0"/>
                <a:ea typeface="Cambria" charset="0"/>
                <a:cs typeface="Cambria" charset="0"/>
              </a:rPr>
              <a:t>Nhóm tác giả: 	PGS.TS. Phạm Mạnh Hà</a:t>
            </a:r>
          </a:p>
          <a:p>
            <a:r>
              <a:rPr lang="vi-VN" sz="2133" b="1" dirty="0">
                <a:latin typeface="Cambria" charset="0"/>
                <a:ea typeface="Cambria" charset="0"/>
                <a:cs typeface="Cambria" charset="0"/>
              </a:rPr>
              <a:t>		PGS.TS. Trần Thành Nam</a:t>
            </a:r>
          </a:p>
          <a:p>
            <a:r>
              <a:rPr lang="vi-VN" sz="2133" b="1" dirty="0">
                <a:latin typeface="Cambria" charset="0"/>
                <a:ea typeface="Cambria" charset="0"/>
                <a:cs typeface="Cambria" charset="0"/>
              </a:rPr>
              <a:t>		TS. Nguyễn Thị Bích Thuỷ</a:t>
            </a:r>
          </a:p>
          <a:p>
            <a:r>
              <a:rPr lang="vi-VN" sz="2133" b="1" dirty="0">
                <a:latin typeface="Cambria" charset="0"/>
                <a:ea typeface="Cambria" charset="0"/>
                <a:cs typeface="Cambria" charset="0"/>
              </a:rPr>
              <a:t>		ThS. Nguyễn Thị Anh Thư</a:t>
            </a:r>
            <a:endParaRPr lang="en-US" sz="2133" b="1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1" y="351293"/>
            <a:ext cx="3116580" cy="67987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41" y="404316"/>
            <a:ext cx="2127673" cy="6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Infographic Style</a:t>
            </a:r>
          </a:p>
        </p:txBody>
      </p:sp>
      <p:sp>
        <p:nvSpPr>
          <p:cNvPr id="44" name="Teardrop 43">
            <a:extLst>
              <a:ext uri="{FF2B5EF4-FFF2-40B4-BE49-F238E27FC236}">
                <a16:creationId xmlns="" xmlns:a16="http://schemas.microsoft.com/office/drawing/2014/main" id="{2AA845B3-02A5-45E5-984F-B23619CB2606}"/>
              </a:ext>
            </a:extLst>
          </p:cNvPr>
          <p:cNvSpPr/>
          <p:nvPr/>
        </p:nvSpPr>
        <p:spPr>
          <a:xfrm rot="2700000">
            <a:off x="9725216" y="2270848"/>
            <a:ext cx="2043551" cy="2043551"/>
          </a:xfrm>
          <a:prstGeom prst="teardrop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C48FA66C-61D7-454C-B6B4-C9CD552E4A10}"/>
              </a:ext>
            </a:extLst>
          </p:cNvPr>
          <p:cNvSpPr/>
          <p:nvPr/>
        </p:nvSpPr>
        <p:spPr>
          <a:xfrm>
            <a:off x="9827392" y="2373024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800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Teardrop 45">
            <a:extLst>
              <a:ext uri="{FF2B5EF4-FFF2-40B4-BE49-F238E27FC236}">
                <a16:creationId xmlns="" xmlns:a16="http://schemas.microsoft.com/office/drawing/2014/main" id="{1E0F4E26-28E5-4006-93CE-D42410DBCD31}"/>
              </a:ext>
            </a:extLst>
          </p:cNvPr>
          <p:cNvSpPr/>
          <p:nvPr/>
        </p:nvSpPr>
        <p:spPr>
          <a:xfrm rot="2700000">
            <a:off x="8134156" y="2270847"/>
            <a:ext cx="2043551" cy="2043551"/>
          </a:xfrm>
          <a:prstGeom prst="teardrop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BE4B9ECE-0B54-4C1B-A6B8-2858059AD5B4}"/>
              </a:ext>
            </a:extLst>
          </p:cNvPr>
          <p:cNvSpPr/>
          <p:nvPr/>
        </p:nvSpPr>
        <p:spPr>
          <a:xfrm>
            <a:off x="8236332" y="2373023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8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Teardrop 47">
            <a:extLst>
              <a:ext uri="{FF2B5EF4-FFF2-40B4-BE49-F238E27FC236}">
                <a16:creationId xmlns="" xmlns:a16="http://schemas.microsoft.com/office/drawing/2014/main" id="{239466D7-69CA-4D55-A4C6-C721077B9506}"/>
              </a:ext>
            </a:extLst>
          </p:cNvPr>
          <p:cNvSpPr/>
          <p:nvPr/>
        </p:nvSpPr>
        <p:spPr>
          <a:xfrm rot="2700000">
            <a:off x="6478906" y="2313309"/>
            <a:ext cx="2043551" cy="2043551"/>
          </a:xfrm>
          <a:prstGeom prst="teardrop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F7FB35EF-8B78-4832-AF69-92B734DBF4CF}"/>
              </a:ext>
            </a:extLst>
          </p:cNvPr>
          <p:cNvSpPr/>
          <p:nvPr/>
        </p:nvSpPr>
        <p:spPr>
          <a:xfrm>
            <a:off x="6581082" y="2415485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8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Teardrop 49">
            <a:extLst>
              <a:ext uri="{FF2B5EF4-FFF2-40B4-BE49-F238E27FC236}">
                <a16:creationId xmlns="" xmlns:a16="http://schemas.microsoft.com/office/drawing/2014/main" id="{F3AF87F1-3160-4B01-A248-CE234FB85D3A}"/>
              </a:ext>
            </a:extLst>
          </p:cNvPr>
          <p:cNvSpPr/>
          <p:nvPr/>
        </p:nvSpPr>
        <p:spPr>
          <a:xfrm rot="2700000">
            <a:off x="4857363" y="2344809"/>
            <a:ext cx="2043551" cy="2043551"/>
          </a:xfrm>
          <a:prstGeom prst="teardrop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72B54DF6-D066-4C39-8BFB-DB146F9DD496}"/>
              </a:ext>
            </a:extLst>
          </p:cNvPr>
          <p:cNvSpPr/>
          <p:nvPr/>
        </p:nvSpPr>
        <p:spPr>
          <a:xfrm>
            <a:off x="4959539" y="2446985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8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2280700-7947-47EE-BED0-B74A5B391FC4}"/>
              </a:ext>
            </a:extLst>
          </p:cNvPr>
          <p:cNvSpPr txBox="1"/>
          <p:nvPr/>
        </p:nvSpPr>
        <p:spPr>
          <a:xfrm>
            <a:off x="3290604" y="4556419"/>
            <a:ext cx="1728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hông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thể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ngồi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yên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một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chỗ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2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FD696ED-2AEE-4F0F-A9E5-44DCA5684E7C}"/>
              </a:ext>
            </a:extLst>
          </p:cNvPr>
          <p:cNvSpPr txBox="1"/>
          <p:nvPr/>
        </p:nvSpPr>
        <p:spPr>
          <a:xfrm>
            <a:off x="5131213" y="4504247"/>
            <a:ext cx="1728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Cảm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thấy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mù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mờ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hoặc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lẫn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lộn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E64B0F2-A311-4373-8705-EBDFC13202D0}"/>
              </a:ext>
            </a:extLst>
          </p:cNvPr>
          <p:cNvSpPr txBox="1"/>
          <p:nvPr/>
        </p:nvSpPr>
        <p:spPr>
          <a:xfrm>
            <a:off x="6922431" y="4503094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Hay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mơ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màng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1A8466B-2A55-41F3-895D-914BB27E4415}"/>
              </a:ext>
            </a:extLst>
          </p:cNvPr>
          <p:cNvSpPr txBox="1"/>
          <p:nvPr/>
        </p:nvSpPr>
        <p:spPr>
          <a:xfrm>
            <a:off x="8300661" y="4530974"/>
            <a:ext cx="1728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hành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thiếu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suy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nghĩ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2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69" name="Teardrop 13">
            <a:extLst>
              <a:ext uri="{FF2B5EF4-FFF2-40B4-BE49-F238E27FC236}">
                <a16:creationId xmlns="" xmlns:a16="http://schemas.microsoft.com/office/drawing/2014/main" id="{45C0D2D6-CE04-4FF9-A3F6-3383381A40DD}"/>
              </a:ext>
            </a:extLst>
          </p:cNvPr>
          <p:cNvSpPr/>
          <p:nvPr/>
        </p:nvSpPr>
        <p:spPr>
          <a:xfrm rot="2700000">
            <a:off x="3217440" y="2376310"/>
            <a:ext cx="2043551" cy="2043551"/>
          </a:xfrm>
          <a:prstGeom prst="teardrop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0" name="Oval 14">
            <a:extLst>
              <a:ext uri="{FF2B5EF4-FFF2-40B4-BE49-F238E27FC236}">
                <a16:creationId xmlns="" xmlns:a16="http://schemas.microsoft.com/office/drawing/2014/main" id="{48672000-1C71-4A8F-BC86-8F5F871E164F}"/>
              </a:ext>
            </a:extLst>
          </p:cNvPr>
          <p:cNvSpPr/>
          <p:nvPr/>
        </p:nvSpPr>
        <p:spPr>
          <a:xfrm>
            <a:off x="3332835" y="2486006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8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8B2F23C8-4B39-4C25-8F10-9580F05F8D00}"/>
              </a:ext>
            </a:extLst>
          </p:cNvPr>
          <p:cNvSpPr txBox="1"/>
          <p:nvPr/>
        </p:nvSpPr>
        <p:spPr>
          <a:xfrm>
            <a:off x="1652992" y="4503094"/>
            <a:ext cx="17281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Chỉ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tập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trung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chú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ý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trong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thời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gian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ngắn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7240" y="360739"/>
            <a:ext cx="11669486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1.6. VẤN ĐỀ CHÚ Ý</a:t>
            </a:r>
          </a:p>
          <a:p>
            <a:pPr algn="ctr"/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Nếu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04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dấu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xuất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mức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gây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chịu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ảnh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hưởng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mối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quan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hệ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của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thì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cần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giới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đánh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sâu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hơn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vi-VN" sz="2000" b="1" i="1" dirty="0" smtClean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0" name="Teardrop 13">
            <a:extLst>
              <a:ext uri="{FF2B5EF4-FFF2-40B4-BE49-F238E27FC236}">
                <a16:creationId xmlns="" xmlns:a16="http://schemas.microsoft.com/office/drawing/2014/main" id="{45C0D2D6-CE04-4FF9-A3F6-3383381A40DD}"/>
              </a:ext>
            </a:extLst>
          </p:cNvPr>
          <p:cNvSpPr/>
          <p:nvPr/>
        </p:nvSpPr>
        <p:spPr>
          <a:xfrm rot="2700000">
            <a:off x="1572818" y="2366633"/>
            <a:ext cx="2043551" cy="2043551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="" xmlns:a16="http://schemas.microsoft.com/office/drawing/2014/main" id="{48672000-1C71-4A8F-BC86-8F5F871E164F}"/>
              </a:ext>
            </a:extLst>
          </p:cNvPr>
          <p:cNvSpPr/>
          <p:nvPr/>
        </p:nvSpPr>
        <p:spPr>
          <a:xfrm>
            <a:off x="1653308" y="2446985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8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Teardrop 13">
            <a:extLst>
              <a:ext uri="{FF2B5EF4-FFF2-40B4-BE49-F238E27FC236}">
                <a16:creationId xmlns="" xmlns:a16="http://schemas.microsoft.com/office/drawing/2014/main" id="{45C0D2D6-CE04-4FF9-A3F6-3383381A40DD}"/>
              </a:ext>
            </a:extLst>
          </p:cNvPr>
          <p:cNvSpPr/>
          <p:nvPr/>
        </p:nvSpPr>
        <p:spPr>
          <a:xfrm rot="2700000">
            <a:off x="-62114" y="2366633"/>
            <a:ext cx="2043551" cy="2043551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Oval 14">
            <a:extLst>
              <a:ext uri="{FF2B5EF4-FFF2-40B4-BE49-F238E27FC236}">
                <a16:creationId xmlns="" xmlns:a16="http://schemas.microsoft.com/office/drawing/2014/main" id="{48672000-1C71-4A8F-BC86-8F5F871E164F}"/>
              </a:ext>
            </a:extLst>
          </p:cNvPr>
          <p:cNvSpPr/>
          <p:nvPr/>
        </p:nvSpPr>
        <p:spPr>
          <a:xfrm>
            <a:off x="18376" y="2446985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8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8B2F23C8-4B39-4C25-8F10-9580F05F8D00}"/>
              </a:ext>
            </a:extLst>
          </p:cNvPr>
          <p:cNvSpPr txBox="1"/>
          <p:nvPr/>
        </p:nvSpPr>
        <p:spPr>
          <a:xfrm>
            <a:off x="24194" y="4549260"/>
            <a:ext cx="1728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hành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quá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trẻ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con so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với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tuổi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1A8466B-2A55-41F3-895D-914BB27E4415}"/>
              </a:ext>
            </a:extLst>
          </p:cNvPr>
          <p:cNvSpPr txBox="1"/>
          <p:nvPr/>
        </p:nvSpPr>
        <p:spPr>
          <a:xfrm>
            <a:off x="10066598" y="4556419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kém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2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59127"/>
              </p:ext>
            </p:extLst>
          </p:nvPr>
        </p:nvGraphicFramePr>
        <p:xfrm>
          <a:off x="261258" y="1677850"/>
          <a:ext cx="5976258" cy="456329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76258"/>
              </a:tblGrid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cảm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thấy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có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lỗi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sau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làm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những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việc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sai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trái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7939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2.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Thường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chơi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với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trẻ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hư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3.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Nói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dối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gian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lận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00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4.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Thích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chơi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với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những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lớn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tuổi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hơn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mình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57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5.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Bỏ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nhà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ra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đi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vài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ngày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0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6.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Nghịch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lửa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58" y="292855"/>
            <a:ext cx="1149531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1.7. VẤN ĐỀ HÀNH VI KHÔNG TUÂN THỦ</a:t>
            </a:r>
          </a:p>
          <a:p>
            <a:pPr algn="ctr"/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Nếu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04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dấu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xuất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mức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gây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chịu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ảnh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hưởng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mối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quan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hệ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của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thì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cần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giới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đánh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sâu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hơn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vi-VN" sz="2000" b="1" i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42721"/>
              </p:ext>
            </p:extLst>
          </p:nvPr>
        </p:nvGraphicFramePr>
        <p:xfrm>
          <a:off x="6411687" y="1677850"/>
          <a:ext cx="5519057" cy="455458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519057"/>
              </a:tblGrid>
              <a:tr h="789579">
                <a:tc>
                  <a:txBody>
                    <a:bodyPr/>
                    <a:lstStyle/>
                    <a:p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7.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Lấy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cắp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ở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nhà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8.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Lấy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cắp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ở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nơi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khác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38630">
                <a:tc>
                  <a:txBody>
                    <a:bodyPr/>
                    <a:lstStyle/>
                    <a:p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9.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Chửi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bậy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,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nói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tục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10.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Nghĩ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quá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nhiều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về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tình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dục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57497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11.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Bỏ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lớp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,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trốn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học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12.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Sử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dụng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các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chất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(ma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tuý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thuốc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)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có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mục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đích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điều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trị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0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3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13729"/>
              </p:ext>
            </p:extLst>
          </p:nvPr>
        </p:nvGraphicFramePr>
        <p:xfrm>
          <a:off x="261258" y="1677850"/>
          <a:ext cx="5976258" cy="498420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76258"/>
              </a:tblGrid>
              <a:tr h="513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1. Hay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cãi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cọ</a:t>
                      </a:r>
                      <a:endParaRPr lang="en-US" sz="22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2. Hay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trêu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chọc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khác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3.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Làm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nhiều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điều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để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thu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hút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sự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chú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ý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của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khác</a:t>
                      </a:r>
                      <a:endParaRPr lang="en-US" sz="22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00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4.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Phá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hoại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đồ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đạc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của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mình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657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5.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Phá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hoại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đồ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đạc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của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gia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đình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,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của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khác</a:t>
                      </a:r>
                      <a:endParaRPr lang="en-US" sz="22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47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6.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vâng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lời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bố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mẹ</a:t>
                      </a:r>
                      <a:endParaRPr lang="en-US" sz="22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7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7.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vâng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lời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giáo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viên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và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nhân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viên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trong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trường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8. Hay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đánh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nhau</a:t>
                      </a:r>
                      <a:endParaRPr lang="en-US" sz="22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58" y="213287"/>
            <a:ext cx="1149531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1.8. VẤN ĐỀ HÀNH VI XÂM KÍCH</a:t>
            </a:r>
          </a:p>
          <a:p>
            <a:pPr algn="ctr"/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Nếu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08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dấu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xuất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mức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gây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chịu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ảnh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hưởng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mối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quan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hệ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của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thì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cần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giới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đánh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sâu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hơn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vi-VN" sz="2000" b="1" i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89538"/>
              </p:ext>
            </p:extLst>
          </p:nvPr>
        </p:nvGraphicFramePr>
        <p:xfrm>
          <a:off x="6411687" y="1721392"/>
          <a:ext cx="5519057" cy="489712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519057"/>
              </a:tblGrid>
              <a:tr h="557350"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9.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Tấn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công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khác</a:t>
                      </a:r>
                      <a:endParaRPr lang="en-US" sz="22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95086"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10. L</a:t>
                      </a:r>
                      <a:r>
                        <a:rPr lang="pt-BR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a </a:t>
                      </a:r>
                      <a:r>
                        <a:rPr lang="pt-BR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hét</a:t>
                      </a:r>
                      <a:r>
                        <a:rPr lang="pt-BR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nhiều</a:t>
                      </a:r>
                      <a:endParaRPr lang="en-US" sz="22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pt-BR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11. </a:t>
                      </a:r>
                      <a:r>
                        <a:rPr lang="pt-BR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ướng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bỉnh</a:t>
                      </a:r>
                      <a:endParaRPr lang="en-US" sz="22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37028"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12.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Cảm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xúc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thay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đổi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đột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ngột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 </a:t>
                      </a:r>
                    </a:p>
                  </a:txBody>
                  <a:tcPr/>
                </a:tc>
              </a:tr>
              <a:tr h="464458"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13.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Đa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nghi</a:t>
                      </a:r>
                      <a:endParaRPr lang="en-US" sz="22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51542"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14. Hay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trêu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chọc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mọi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endParaRPr lang="en-US" sz="22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15.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Dễ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nổi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khùng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16. Hay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hăm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doạ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mọi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endParaRPr lang="en-US" sz="22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73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17.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Gây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ồn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ào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hơn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các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trẻ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khác</a:t>
                      </a:r>
                      <a:r>
                        <a:rPr lang="en-US" sz="22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2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9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Infographic Style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5986C59D-B4FE-4B64-B2C7-2F2DF121FAB3}"/>
              </a:ext>
            </a:extLst>
          </p:cNvPr>
          <p:cNvSpPr/>
          <p:nvPr/>
        </p:nvSpPr>
        <p:spPr>
          <a:xfrm rot="10800000">
            <a:off x="126408" y="2030077"/>
            <a:ext cx="4097156" cy="8191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C6BF56B4-8E35-4EEF-8ADE-D6E051A8B87C}"/>
              </a:ext>
            </a:extLst>
          </p:cNvPr>
          <p:cNvSpPr/>
          <p:nvPr/>
        </p:nvSpPr>
        <p:spPr>
          <a:xfrm>
            <a:off x="7562668" y="2303269"/>
            <a:ext cx="4097156" cy="4656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2F88CA4-5D30-479C-B0FD-19AB3FC8236B}"/>
              </a:ext>
            </a:extLst>
          </p:cNvPr>
          <p:cNvSpPr/>
          <p:nvPr/>
        </p:nvSpPr>
        <p:spPr>
          <a:xfrm rot="10800000">
            <a:off x="-24347" y="3542159"/>
            <a:ext cx="4097156" cy="4656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92CEA2E4-D174-45C5-96A9-B621C4A0B71D}"/>
              </a:ext>
            </a:extLst>
          </p:cNvPr>
          <p:cNvSpPr/>
          <p:nvPr/>
        </p:nvSpPr>
        <p:spPr>
          <a:xfrm>
            <a:off x="7789787" y="3340012"/>
            <a:ext cx="4242556" cy="8393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="" xmlns:a16="http://schemas.microsoft.com/office/drawing/2014/main" id="{23E6919D-DB61-47DF-8827-D5B41D077743}"/>
              </a:ext>
            </a:extLst>
          </p:cNvPr>
          <p:cNvSpPr/>
          <p:nvPr/>
        </p:nvSpPr>
        <p:spPr>
          <a:xfrm rot="10800000">
            <a:off x="17014" y="4461622"/>
            <a:ext cx="4097156" cy="809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="" xmlns:a16="http://schemas.microsoft.com/office/drawing/2014/main" id="{CF9C5629-96AA-4108-A0CC-0FD496C1D347}"/>
              </a:ext>
            </a:extLst>
          </p:cNvPr>
          <p:cNvSpPr/>
          <p:nvPr/>
        </p:nvSpPr>
        <p:spPr>
          <a:xfrm rot="10800000">
            <a:off x="1091833" y="5704913"/>
            <a:ext cx="4097156" cy="726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="" xmlns:a16="http://schemas.microsoft.com/office/drawing/2014/main" id="{D18D3488-4005-4D77-A237-D3C5C75D8EB8}"/>
              </a:ext>
            </a:extLst>
          </p:cNvPr>
          <p:cNvSpPr/>
          <p:nvPr/>
        </p:nvSpPr>
        <p:spPr>
          <a:xfrm>
            <a:off x="7659415" y="4633454"/>
            <a:ext cx="4097156" cy="4656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="" xmlns:a16="http://schemas.microsoft.com/office/drawing/2014/main" id="{35996C1E-743C-42B4-A2C7-545F7007E7EF}"/>
              </a:ext>
            </a:extLst>
          </p:cNvPr>
          <p:cNvSpPr/>
          <p:nvPr/>
        </p:nvSpPr>
        <p:spPr>
          <a:xfrm>
            <a:off x="6584920" y="5628744"/>
            <a:ext cx="4097156" cy="8021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0DCBF60-B8BA-488B-9EFB-74E31D30E4F0}"/>
              </a:ext>
            </a:extLst>
          </p:cNvPr>
          <p:cNvGrpSpPr/>
          <p:nvPr/>
        </p:nvGrpSpPr>
        <p:grpSpPr>
          <a:xfrm rot="16200000">
            <a:off x="5380362" y="2504369"/>
            <a:ext cx="1037270" cy="902568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18" name="Rounded Rectangle 19">
              <a:extLst>
                <a:ext uri="{FF2B5EF4-FFF2-40B4-BE49-F238E27FC236}">
                  <a16:creationId xmlns="" xmlns:a16="http://schemas.microsoft.com/office/drawing/2014/main" id="{D55BC77A-095E-435C-8AB2-F16F597A6D7C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57970F7A-DF06-448B-97AD-B1C6F7043CC7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6EDD2B6-EA3B-469B-A7E9-67F1F9A330DF}"/>
              </a:ext>
            </a:extLst>
          </p:cNvPr>
          <p:cNvGrpSpPr/>
          <p:nvPr/>
        </p:nvGrpSpPr>
        <p:grpSpPr>
          <a:xfrm rot="19800000">
            <a:off x="5949508" y="2936867"/>
            <a:ext cx="1224881" cy="764325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21" name="Rounded Rectangle 22">
              <a:extLst>
                <a:ext uri="{FF2B5EF4-FFF2-40B4-BE49-F238E27FC236}">
                  <a16:creationId xmlns="" xmlns:a16="http://schemas.microsoft.com/office/drawing/2014/main" id="{05F44A29-FF3F-42BA-A7A7-1492D35E5883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CAC17140-B06E-462D-8D84-F959D01A7401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F09E8F3-6C09-45B6-A54C-62E1134AAD7B}"/>
              </a:ext>
            </a:extLst>
          </p:cNvPr>
          <p:cNvGrpSpPr/>
          <p:nvPr/>
        </p:nvGrpSpPr>
        <p:grpSpPr>
          <a:xfrm rot="12600000">
            <a:off x="4661198" y="3054228"/>
            <a:ext cx="1224882" cy="764325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24" name="Rounded Rectangle 25">
              <a:extLst>
                <a:ext uri="{FF2B5EF4-FFF2-40B4-BE49-F238E27FC236}">
                  <a16:creationId xmlns="" xmlns:a16="http://schemas.microsoft.com/office/drawing/2014/main" id="{B94AB72B-9748-48B3-A701-22880E10F262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11690AD6-3FE1-428A-8ED6-A96610D2137C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26" name="Block Arc 25">
            <a:extLst>
              <a:ext uri="{FF2B5EF4-FFF2-40B4-BE49-F238E27FC236}">
                <a16:creationId xmlns="" xmlns:a16="http://schemas.microsoft.com/office/drawing/2014/main" id="{CA9659A6-7AEE-497D-8224-66F47928C43C}"/>
              </a:ext>
            </a:extLst>
          </p:cNvPr>
          <p:cNvSpPr/>
          <p:nvPr/>
        </p:nvSpPr>
        <p:spPr>
          <a:xfrm>
            <a:off x="3843690" y="2032001"/>
            <a:ext cx="4051414" cy="3430873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="" xmlns:a16="http://schemas.microsoft.com/office/drawing/2014/main" id="{DB48306A-8372-4FD1-8CCF-428087DC76DB}"/>
              </a:ext>
            </a:extLst>
          </p:cNvPr>
          <p:cNvSpPr/>
          <p:nvPr/>
        </p:nvSpPr>
        <p:spPr>
          <a:xfrm rot="10800000">
            <a:off x="3843689" y="2032000"/>
            <a:ext cx="4051414" cy="3430873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2ABE3D7-B99A-42D0-BBEC-8989DD711F6D}"/>
              </a:ext>
            </a:extLst>
          </p:cNvPr>
          <p:cNvGrpSpPr/>
          <p:nvPr/>
        </p:nvGrpSpPr>
        <p:grpSpPr>
          <a:xfrm rot="5400000">
            <a:off x="5380360" y="4124234"/>
            <a:ext cx="1037268" cy="902566"/>
            <a:chOff x="3352620" y="2401127"/>
            <a:chExt cx="1954451" cy="1440160"/>
          </a:xfrm>
        </p:grpSpPr>
        <p:sp>
          <p:nvSpPr>
            <p:cNvPr id="29" name="Rounded Rectangle 30">
              <a:extLst>
                <a:ext uri="{FF2B5EF4-FFF2-40B4-BE49-F238E27FC236}">
                  <a16:creationId xmlns="" xmlns:a16="http://schemas.microsoft.com/office/drawing/2014/main" id="{99D92EF6-2605-41DC-8320-66859D73B598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5F64AB90-6BB5-434D-A138-0ED9E9D8699A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379A5A5-CA23-4B8D-8C8E-B566105F4A81}"/>
              </a:ext>
            </a:extLst>
          </p:cNvPr>
          <p:cNvGrpSpPr/>
          <p:nvPr/>
        </p:nvGrpSpPr>
        <p:grpSpPr>
          <a:xfrm rot="9000000">
            <a:off x="4634311" y="3720139"/>
            <a:ext cx="1224881" cy="764325"/>
            <a:chOff x="3352621" y="2401127"/>
            <a:chExt cx="1954450" cy="1440160"/>
          </a:xfrm>
        </p:grpSpPr>
        <p:sp>
          <p:nvSpPr>
            <p:cNvPr id="32" name="Rounded Rectangle 33">
              <a:extLst>
                <a:ext uri="{FF2B5EF4-FFF2-40B4-BE49-F238E27FC236}">
                  <a16:creationId xmlns="" xmlns:a16="http://schemas.microsoft.com/office/drawing/2014/main" id="{824893E3-020C-4FF4-8160-DBFB6BA6C8A5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E8FC69A3-7CF3-42C7-9DAB-DD28576A632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D29B179-E804-44C9-A106-E4D576B26C89}"/>
              </a:ext>
            </a:extLst>
          </p:cNvPr>
          <p:cNvGrpSpPr/>
          <p:nvPr/>
        </p:nvGrpSpPr>
        <p:grpSpPr>
          <a:xfrm rot="1800000">
            <a:off x="5957344" y="3837506"/>
            <a:ext cx="1224884" cy="764325"/>
            <a:chOff x="3352621" y="2401122"/>
            <a:chExt cx="1954455" cy="1440160"/>
          </a:xfrm>
        </p:grpSpPr>
        <p:sp>
          <p:nvSpPr>
            <p:cNvPr id="35" name="Rounded Rectangle 36">
              <a:extLst>
                <a:ext uri="{FF2B5EF4-FFF2-40B4-BE49-F238E27FC236}">
                  <a16:creationId xmlns="" xmlns:a16="http://schemas.microsoft.com/office/drawing/2014/main" id="{2FE0F873-963F-4EEE-8263-4B2685D90DF0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DAABB00E-524B-4858-8F66-8D91E1C57D23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0DE2934-22AA-46F1-8395-10EA7F81F2BC}"/>
              </a:ext>
            </a:extLst>
          </p:cNvPr>
          <p:cNvSpPr txBox="1"/>
          <p:nvPr/>
        </p:nvSpPr>
        <p:spPr>
          <a:xfrm>
            <a:off x="462561" y="2103551"/>
            <a:ext cx="376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1.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Cử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lúng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túng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, than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phiền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về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việc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đau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nhức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DE23900-2BB3-4A30-BE0F-F7902CEB01EA}"/>
              </a:ext>
            </a:extLst>
          </p:cNvPr>
          <p:cNvSpPr txBox="1"/>
          <p:nvPr/>
        </p:nvSpPr>
        <p:spPr>
          <a:xfrm>
            <a:off x="7553599" y="2336055"/>
            <a:ext cx="37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8.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vắng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mặt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F89AB5D-BC04-4408-BB74-A317CD0377FC}"/>
              </a:ext>
            </a:extLst>
          </p:cNvPr>
          <p:cNvSpPr txBox="1"/>
          <p:nvPr/>
        </p:nvSpPr>
        <p:spPr>
          <a:xfrm>
            <a:off x="877082" y="3589443"/>
            <a:ext cx="376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2.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Tự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huỷ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hoại</a:t>
            </a:r>
            <a:endParaRPr lang="en-US" sz="20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20E654A-CA3C-4B7C-9F72-20EAEABA9A0F}"/>
              </a:ext>
            </a:extLst>
          </p:cNvPr>
          <p:cNvSpPr txBox="1"/>
          <p:nvPr/>
        </p:nvSpPr>
        <p:spPr>
          <a:xfrm>
            <a:off x="7895103" y="3405760"/>
            <a:ext cx="412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7.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Mặc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đồ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cao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cổ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dài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tay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không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phù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hợp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với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thời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tiết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che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cơ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thể</a:t>
            </a:r>
            <a:endParaRPr lang="en-US" sz="20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6D4C723-7273-453B-A91F-AEC7C961398A}"/>
              </a:ext>
            </a:extLst>
          </p:cNvPr>
          <p:cNvSpPr txBox="1"/>
          <p:nvPr/>
        </p:nvSpPr>
        <p:spPr>
          <a:xfrm>
            <a:off x="442335" y="4545866"/>
            <a:ext cx="376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3.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hành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vi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xâm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kích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thu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mình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mang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tính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cực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đoan</a:t>
            </a:r>
            <a:endParaRPr lang="en-US" sz="20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228C2FA-B902-457A-85CB-DE92EB7ABC97}"/>
              </a:ext>
            </a:extLst>
          </p:cNvPr>
          <p:cNvSpPr txBox="1"/>
          <p:nvPr/>
        </p:nvSpPr>
        <p:spPr>
          <a:xfrm>
            <a:off x="1269099" y="5723016"/>
            <a:ext cx="376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4.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Không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thoải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mái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với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tiếp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xúc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thể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chất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87C49E8-B60B-4A12-A26F-F9057016A242}"/>
              </a:ext>
            </a:extLst>
          </p:cNvPr>
          <p:cNvSpPr txBox="1"/>
          <p:nvPr/>
        </p:nvSpPr>
        <p:spPr>
          <a:xfrm>
            <a:off x="8025443" y="4633454"/>
            <a:ext cx="37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6.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trốn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khỏi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nhà</a:t>
            </a:r>
            <a:endParaRPr lang="en-US" sz="20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0D7F245-3612-47F4-AAD7-403D0C9399A4}"/>
              </a:ext>
            </a:extLst>
          </p:cNvPr>
          <p:cNvSpPr txBox="1"/>
          <p:nvPr/>
        </p:nvSpPr>
        <p:spPr>
          <a:xfrm>
            <a:off x="6863545" y="5675880"/>
            <a:ext cx="379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5.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trường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sớm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hoặc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lại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muộn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như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thể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trẻ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sợ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điều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gì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đó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.</a:t>
            </a:r>
          </a:p>
        </p:txBody>
      </p:sp>
      <p:sp>
        <p:nvSpPr>
          <p:cNvPr id="51" name="Parallelogram 15">
            <a:extLst>
              <a:ext uri="{FF2B5EF4-FFF2-40B4-BE49-F238E27FC236}">
                <a16:creationId xmlns="" xmlns:a16="http://schemas.microsoft.com/office/drawing/2014/main" id="{3A307056-06A6-4C95-AFFF-E8EBEC26EB51}"/>
              </a:ext>
            </a:extLst>
          </p:cNvPr>
          <p:cNvSpPr/>
          <p:nvPr/>
        </p:nvSpPr>
        <p:spPr>
          <a:xfrm flipH="1">
            <a:off x="5623873" y="4540806"/>
            <a:ext cx="442463" cy="3746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2" name="Rectangle 30">
            <a:extLst>
              <a:ext uri="{FF2B5EF4-FFF2-40B4-BE49-F238E27FC236}">
                <a16:creationId xmlns="" xmlns:a16="http://schemas.microsoft.com/office/drawing/2014/main" id="{9A723E42-DB34-4B6C-8694-82003F5D4582}"/>
              </a:ext>
            </a:extLst>
          </p:cNvPr>
          <p:cNvSpPr/>
          <p:nvPr/>
        </p:nvSpPr>
        <p:spPr>
          <a:xfrm>
            <a:off x="6442172" y="4066559"/>
            <a:ext cx="392408" cy="3313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3" name="Rounded Rectangle 10">
            <a:extLst>
              <a:ext uri="{FF2B5EF4-FFF2-40B4-BE49-F238E27FC236}">
                <a16:creationId xmlns="" xmlns:a16="http://schemas.microsoft.com/office/drawing/2014/main" id="{B4F5708D-A88C-4A22-BE03-A0676E5395EB}"/>
              </a:ext>
            </a:extLst>
          </p:cNvPr>
          <p:cNvSpPr/>
          <p:nvPr/>
        </p:nvSpPr>
        <p:spPr>
          <a:xfrm>
            <a:off x="4922010" y="3167262"/>
            <a:ext cx="314412" cy="35235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4" name="Rounded Rectangle 6">
            <a:extLst>
              <a:ext uri="{FF2B5EF4-FFF2-40B4-BE49-F238E27FC236}">
                <a16:creationId xmlns="" xmlns:a16="http://schemas.microsoft.com/office/drawing/2014/main" id="{A7483F0B-42BD-4A86-8177-877469613B21}"/>
              </a:ext>
            </a:extLst>
          </p:cNvPr>
          <p:cNvSpPr/>
          <p:nvPr/>
        </p:nvSpPr>
        <p:spPr>
          <a:xfrm>
            <a:off x="5651766" y="2653042"/>
            <a:ext cx="428022" cy="36851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5" name="Rectangle 16">
            <a:extLst>
              <a:ext uri="{FF2B5EF4-FFF2-40B4-BE49-F238E27FC236}">
                <a16:creationId xmlns="" xmlns:a16="http://schemas.microsoft.com/office/drawing/2014/main" id="{C798EB21-2913-4FD8-B6C0-022807710FE7}"/>
              </a:ext>
            </a:extLst>
          </p:cNvPr>
          <p:cNvSpPr/>
          <p:nvPr/>
        </p:nvSpPr>
        <p:spPr>
          <a:xfrm rot="2700000">
            <a:off x="4946957" y="3880954"/>
            <a:ext cx="265920" cy="61783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="" xmlns:a16="http://schemas.microsoft.com/office/drawing/2014/main" id="{665F7F1F-936F-49CE-8657-5C21DE6B79BF}"/>
              </a:ext>
            </a:extLst>
          </p:cNvPr>
          <p:cNvSpPr/>
          <p:nvPr/>
        </p:nvSpPr>
        <p:spPr>
          <a:xfrm flipH="1">
            <a:off x="6387138" y="3170702"/>
            <a:ext cx="484536" cy="33849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1258" y="213287"/>
            <a:ext cx="1149531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1.9. VẤN ĐỀ XÂM HẠI THỂ CHẤT</a:t>
            </a:r>
          </a:p>
          <a:p>
            <a:pPr algn="ctr"/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Nếu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01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dấu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xuất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mức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gây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chịu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ảnh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hưởng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mối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quan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hệ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của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thì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cần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giới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đánh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sâu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hơn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vi-VN" sz="2000" b="1" i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96">
            <a:extLst>
              <a:ext uri="{FF2B5EF4-FFF2-40B4-BE49-F238E27FC236}">
                <a16:creationId xmlns="" xmlns:a16="http://schemas.microsoft.com/office/drawing/2014/main" id="{37259C71-4916-45FA-A4A7-4ED2D707B58F}"/>
              </a:ext>
            </a:extLst>
          </p:cNvPr>
          <p:cNvGrpSpPr/>
          <p:nvPr/>
        </p:nvGrpSpPr>
        <p:grpSpPr>
          <a:xfrm>
            <a:off x="4043007" y="2675757"/>
            <a:ext cx="4034116" cy="3593332"/>
            <a:chOff x="6740674" y="2417495"/>
            <a:chExt cx="4010025" cy="3571875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9B1BA81E-D26B-406F-A07B-84FD5078D90D}"/>
                </a:ext>
              </a:extLst>
            </p:cNvPr>
            <p:cNvSpPr/>
            <p:nvPr/>
          </p:nvSpPr>
          <p:spPr>
            <a:xfrm>
              <a:off x="8755116" y="2511595"/>
              <a:ext cx="1133475" cy="1524000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D265DC92-BDD6-41CD-B7DE-A1631F6E1171}"/>
                </a:ext>
              </a:extLst>
            </p:cNvPr>
            <p:cNvSpPr/>
            <p:nvPr/>
          </p:nvSpPr>
          <p:spPr>
            <a:xfrm>
              <a:off x="7770099" y="2417918"/>
              <a:ext cx="904875" cy="1628775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92E8ADB8-EBA7-46E9-A9F2-AF552A71F11C}"/>
                </a:ext>
              </a:extLst>
            </p:cNvPr>
            <p:cNvSpPr/>
            <p:nvPr/>
          </p:nvSpPr>
          <p:spPr>
            <a:xfrm>
              <a:off x="7598358" y="4352975"/>
              <a:ext cx="1133475" cy="1533525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4C5EE5E-5441-4B22-A59D-06DE422E0909}"/>
                </a:ext>
              </a:extLst>
            </p:cNvPr>
            <p:cNvSpPr/>
            <p:nvPr/>
          </p:nvSpPr>
          <p:spPr>
            <a:xfrm>
              <a:off x="6739986" y="3762890"/>
              <a:ext cx="1819275" cy="82867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B4E-76DE-4870-B404-C9C953296B6C}"/>
                </a:ext>
              </a:extLst>
            </p:cNvPr>
            <p:cNvSpPr/>
            <p:nvPr/>
          </p:nvSpPr>
          <p:spPr>
            <a:xfrm>
              <a:off x="8925709" y="3805567"/>
              <a:ext cx="1819275" cy="82867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FDF357E-3CCB-4F94-9628-9A0DDC0D0C75}"/>
                </a:ext>
              </a:extLst>
            </p:cNvPr>
            <p:cNvSpPr/>
            <p:nvPr/>
          </p:nvSpPr>
          <p:spPr>
            <a:xfrm>
              <a:off x="8812308" y="4357065"/>
              <a:ext cx="895350" cy="1619250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85E0BA5-F507-49BC-8E46-1D70A782E967}"/>
                </a:ext>
              </a:extLst>
            </p:cNvPr>
            <p:cNvSpPr/>
            <p:nvPr/>
          </p:nvSpPr>
          <p:spPr>
            <a:xfrm>
              <a:off x="9288612" y="5174983"/>
              <a:ext cx="66675" cy="161925"/>
            </a:xfrm>
            <a:custGeom>
              <a:avLst/>
              <a:gdLst>
                <a:gd name="connsiteX0" fmla="*/ 8572 w 66675"/>
                <a:gd name="connsiteY0" fmla="*/ 0 h 161925"/>
                <a:gd name="connsiteX1" fmla="*/ 66675 w 66675"/>
                <a:gd name="connsiteY1" fmla="*/ 165735 h 161925"/>
                <a:gd name="connsiteX2" fmla="*/ 0 w 66675"/>
                <a:gd name="connsiteY2" fmla="*/ 8572 h 161925"/>
                <a:gd name="connsiteX3" fmla="*/ 8572 w 66675"/>
                <a:gd name="connsiteY3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61925">
                  <a:moveTo>
                    <a:pt x="8572" y="0"/>
                  </a:moveTo>
                  <a:cubicBezTo>
                    <a:pt x="38100" y="51435"/>
                    <a:pt x="56197" y="107632"/>
                    <a:pt x="66675" y="165735"/>
                  </a:cubicBezTo>
                  <a:cubicBezTo>
                    <a:pt x="44768" y="113347"/>
                    <a:pt x="21907" y="60960"/>
                    <a:pt x="0" y="8572"/>
                  </a:cubicBezTo>
                  <a:cubicBezTo>
                    <a:pt x="1905" y="5715"/>
                    <a:pt x="4763" y="2857"/>
                    <a:pt x="8572" y="0"/>
                  </a:cubicBezTo>
                  <a:close/>
                </a:path>
              </a:pathLst>
            </a:custGeom>
            <a:solidFill>
              <a:srgbClr val="C6C6C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D7F4F6-9D73-43B8-8E3B-082451722DBE}"/>
              </a:ext>
            </a:extLst>
          </p:cNvPr>
          <p:cNvSpPr txBox="1"/>
          <p:nvPr/>
        </p:nvSpPr>
        <p:spPr>
          <a:xfrm>
            <a:off x="914843" y="2002577"/>
            <a:ext cx="267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Ngủ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gật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trong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lớp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6149A1F-F074-42DF-80E0-A006C381F4F6}"/>
              </a:ext>
            </a:extLst>
          </p:cNvPr>
          <p:cNvSpPr txBox="1"/>
          <p:nvPr/>
        </p:nvSpPr>
        <p:spPr>
          <a:xfrm>
            <a:off x="223463" y="3536999"/>
            <a:ext cx="3110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Ăn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trộm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đồ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ăn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xin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đồ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ăn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bạn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cùng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lớp</a:t>
            </a:r>
            <a:endParaRPr lang="en-US" sz="24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9A17B46-6282-4EC7-AC4B-950959EEBBC8}"/>
              </a:ext>
            </a:extLst>
          </p:cNvPr>
          <p:cNvSpPr txBox="1"/>
          <p:nvPr/>
        </p:nvSpPr>
        <p:spPr>
          <a:xfrm>
            <a:off x="377489" y="5449810"/>
            <a:ext cx="3443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Trẻ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báo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rằng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không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người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chăm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sóc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nhà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08B3497-A6B4-47DB-AD4F-F2CAEDCB91F7}"/>
              </a:ext>
            </a:extLst>
          </p:cNvPr>
          <p:cNvSpPr txBox="1"/>
          <p:nvPr/>
        </p:nvSpPr>
        <p:spPr>
          <a:xfrm>
            <a:off x="8575406" y="2004227"/>
            <a:ext cx="267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Gây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rắc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rối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với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luật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pháp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/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luật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lệ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E1BB7E1-89C2-4E33-88FF-4FB47D4F1695}"/>
              </a:ext>
            </a:extLst>
          </p:cNvPr>
          <p:cNvSpPr txBox="1"/>
          <p:nvPr/>
        </p:nvSpPr>
        <p:spPr>
          <a:xfrm>
            <a:off x="9219678" y="3798401"/>
            <a:ext cx="267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Tự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huỷ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hoại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6ABE7A1-429A-4351-B9C1-216490CA14C5}"/>
              </a:ext>
            </a:extLst>
          </p:cNvPr>
          <p:cNvSpPr txBox="1"/>
          <p:nvPr/>
        </p:nvSpPr>
        <p:spPr>
          <a:xfrm>
            <a:off x="8505283" y="5394232"/>
            <a:ext cx="352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vắng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mặt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hoặc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muộn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hoặc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trường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lâu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nhất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thể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84F3225-8765-4C57-A6D9-1783D4C13B52}"/>
              </a:ext>
            </a:extLst>
          </p:cNvPr>
          <p:cNvSpPr/>
          <p:nvPr/>
        </p:nvSpPr>
        <p:spPr>
          <a:xfrm>
            <a:off x="7541888" y="5657741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3200" dirty="0">
                <a:latin typeface="Constantia" charset="0"/>
                <a:ea typeface="Constantia" charset="0"/>
                <a:cs typeface="Constantia" charset="0"/>
              </a:rPr>
              <a:t>4</a:t>
            </a:r>
            <a:endParaRPr lang="ko-KR" altLang="en-US" sz="32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F9A6AD56-73C1-4C66-9D69-0A2134C66425}"/>
              </a:ext>
            </a:extLst>
          </p:cNvPr>
          <p:cNvSpPr/>
          <p:nvPr/>
        </p:nvSpPr>
        <p:spPr>
          <a:xfrm>
            <a:off x="3956206" y="5657741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3200" dirty="0" smtClean="0">
                <a:latin typeface="Constantia" charset="0"/>
                <a:ea typeface="Constantia" charset="0"/>
                <a:cs typeface="Constantia" charset="0"/>
              </a:rPr>
              <a:t>3</a:t>
            </a:r>
            <a:endParaRPr lang="ko-KR" altLang="en-US" sz="32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0E34DB2C-D211-4AD7-A560-BCE17DAE4D1F}"/>
              </a:ext>
            </a:extLst>
          </p:cNvPr>
          <p:cNvSpPr/>
          <p:nvPr/>
        </p:nvSpPr>
        <p:spPr>
          <a:xfrm>
            <a:off x="3222780" y="386065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3200" dirty="0">
                <a:latin typeface="Constantia" charset="0"/>
                <a:ea typeface="Constantia" charset="0"/>
                <a:cs typeface="Constantia" charset="0"/>
              </a:rPr>
              <a:t>2</a:t>
            </a:r>
            <a:endParaRPr lang="ko-KR" altLang="en-US" sz="32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33E2194D-D17F-465E-9486-5DA094F4665E}"/>
              </a:ext>
            </a:extLst>
          </p:cNvPr>
          <p:cNvSpPr/>
          <p:nvPr/>
        </p:nvSpPr>
        <p:spPr>
          <a:xfrm>
            <a:off x="4315217" y="1927393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3200" dirty="0" smtClean="0">
                <a:latin typeface="Constantia" charset="0"/>
                <a:ea typeface="Constantia" charset="0"/>
                <a:cs typeface="Constantia" charset="0"/>
              </a:rPr>
              <a:t>1</a:t>
            </a:r>
            <a:endParaRPr lang="ko-KR" altLang="en-US" sz="32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902C415F-37DF-4C85-B815-BA0AC8505CBF}"/>
              </a:ext>
            </a:extLst>
          </p:cNvPr>
          <p:cNvSpPr/>
          <p:nvPr/>
        </p:nvSpPr>
        <p:spPr>
          <a:xfrm>
            <a:off x="7276324" y="2026852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3200" dirty="0" smtClean="0">
                <a:latin typeface="Constantia" charset="0"/>
                <a:ea typeface="Constantia" charset="0"/>
                <a:cs typeface="Constantia" charset="0"/>
              </a:rPr>
              <a:t>6</a:t>
            </a:r>
            <a:endParaRPr lang="ko-KR" altLang="en-US" sz="32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2891E589-B037-486F-A5B6-6B7F7C84BFB4}"/>
              </a:ext>
            </a:extLst>
          </p:cNvPr>
          <p:cNvSpPr/>
          <p:nvPr/>
        </p:nvSpPr>
        <p:spPr>
          <a:xfrm>
            <a:off x="8185456" y="391717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3200" dirty="0" smtClean="0">
                <a:latin typeface="Constantia" charset="0"/>
                <a:ea typeface="Constantia" charset="0"/>
                <a:cs typeface="Constantia" charset="0"/>
              </a:rPr>
              <a:t>5</a:t>
            </a:r>
            <a:endParaRPr lang="ko-KR" altLang="en-US" sz="32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1258" y="213287"/>
            <a:ext cx="1149531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1.10. VẤN ĐỀ BỎ BÊ THỂ CHẤT</a:t>
            </a:r>
          </a:p>
          <a:p>
            <a:pPr algn="ctr"/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Nếu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01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dấu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xuất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mức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gây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chịu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ảnh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hưởng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mối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quan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hệ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của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thì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cần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giới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đánh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sâu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hơn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vi-VN" sz="2000" b="1" i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839247"/>
              </p:ext>
            </p:extLst>
          </p:nvPr>
        </p:nvGraphicFramePr>
        <p:xfrm>
          <a:off x="261257" y="1997164"/>
          <a:ext cx="5907313" cy="445153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07313"/>
              </a:tblGrid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muốn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thay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đồ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trong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giờ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thể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dục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7939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2. Thu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mình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,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trầm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uất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kéo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dài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3.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Đảo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ngược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vai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trò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–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học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sinh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trở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nên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quá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mức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lo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lắng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cho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các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anh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chị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em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của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mình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5006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4.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Tỏ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vẻ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khiêu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gợi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quá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mức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6574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5.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Gặp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vấn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đề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giao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tiếp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với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bạn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bè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,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ít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tham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gia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các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nhóm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bạn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58" y="292855"/>
            <a:ext cx="1149531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1.11. VẤN ĐỀ XÂM HẠI TÌNH DỤC</a:t>
            </a:r>
          </a:p>
          <a:p>
            <a:pPr algn="ctr"/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Nếu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01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dấu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xuất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mức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gây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chịu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ảnh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hưởng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mối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quan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hệ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của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thì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cần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giới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đánh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sâu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hơn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vi-VN" sz="2000" b="1" i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386995"/>
              </p:ext>
            </p:extLst>
          </p:nvPr>
        </p:nvGraphicFramePr>
        <p:xfrm>
          <a:off x="6237514" y="1997164"/>
          <a:ext cx="5519057" cy="443556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519057"/>
              </a:tblGrid>
              <a:tr h="658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6.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Thay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đổi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lớn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về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cân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nặng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676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7.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Có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ý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định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tự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sát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38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8.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Hành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vi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tình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dục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phù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hợp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hiểu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biết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quá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sớm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về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tình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dục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,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thường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xuyên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thủ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dâm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,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có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hành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vi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tình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dục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với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búp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bê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thú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nhồi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bông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9.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Đột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nhiên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có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các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khó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</a:t>
                      </a:r>
                      <a:r>
                        <a:rPr lang="vi-VN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ă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ở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trường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966162"/>
              </p:ext>
            </p:extLst>
          </p:nvPr>
        </p:nvGraphicFramePr>
        <p:xfrm>
          <a:off x="261258" y="2142307"/>
          <a:ext cx="5976258" cy="427736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76258"/>
              </a:tblGrid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Có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quá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ít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điều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làm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cho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học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sinh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hứng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thú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7939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2.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Khoe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khoang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quá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mức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3.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chịu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ăn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7199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4.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Cắn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móng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tay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6574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5.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Ăn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quá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nhiều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6.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Bị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béo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phì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58" y="379941"/>
            <a:ext cx="1149531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1.12. NHỮNG VẤN ĐỀ HÀNH VI KHÁC</a:t>
            </a:r>
          </a:p>
          <a:p>
            <a:pPr algn="ctr"/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Nếu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06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dấu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xuất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mức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gây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chịu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ảnh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hưởng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mối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quan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hệ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của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thì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cần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giới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thiệu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đánh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sâu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hơn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vi-VN" sz="2000" b="1" i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98505"/>
              </p:ext>
            </p:extLst>
          </p:nvPr>
        </p:nvGraphicFramePr>
        <p:xfrm>
          <a:off x="6397173" y="2142307"/>
          <a:ext cx="5519057" cy="43354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519057"/>
              </a:tblGrid>
              <a:tr h="102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7.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Các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vấn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đề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của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cơ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thể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mà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chưa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rõ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nguyên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nhân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60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8.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Hay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làm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trò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mạo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hiểm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diễn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hề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10305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9.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Ngủ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nhiều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vào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ban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ngày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đêm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hơn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các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trẻ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khác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791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10. N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ói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quá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nhiều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574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11.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Ước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mình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là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khác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giới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2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6001"/>
              </p:ext>
            </p:extLst>
          </p:nvPr>
        </p:nvGraphicFramePr>
        <p:xfrm>
          <a:off x="943430" y="2220687"/>
          <a:ext cx="10609942" cy="411625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609942"/>
              </a:tblGrid>
              <a:tr h="798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2.1.</a:t>
                      </a:r>
                      <a:r>
                        <a:rPr lang="en-US" sz="2400" b="0" i="0" baseline="0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Thang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đánh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giá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lo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âu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trầm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cảm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và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stress</a:t>
                      </a:r>
                      <a:r>
                        <a:rPr lang="en-US" sz="2400" b="0" i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(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Xem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phụ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lục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2)</a:t>
                      </a:r>
                    </a:p>
                  </a:txBody>
                  <a:tcPr/>
                </a:tc>
              </a:tr>
              <a:tr h="628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2.2.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Thang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đánh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giá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tăng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động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giảm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chú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ý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(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Xem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phụ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lục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3)</a:t>
                      </a: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0" i="0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2.3. </a:t>
                      </a:r>
                      <a:r>
                        <a:rPr lang="vi-VN" sz="2400" b="0" i="0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Thang đánh giá chất lượng giấc ngủ</a:t>
                      </a:r>
                      <a:endParaRPr lang="en-US" sz="2400" b="0" i="0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4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2.4.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Thang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đánh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giá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mức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độ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phụ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thuộc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game, internet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và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mạng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xã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hội</a:t>
                      </a:r>
                      <a:endParaRPr lang="en-US" sz="2400" b="0" i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45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2.5.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Thang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đánh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giá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năng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lực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trí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nhớ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(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Xem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phụ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lục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4)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65943" y="261256"/>
            <a:ext cx="933268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2</a:t>
            </a:r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 NHẬN DIỆN THÔNG QUA </a:t>
            </a:r>
          </a:p>
          <a:p>
            <a:pPr algn="ctr">
              <a:lnSpc>
                <a:spcPct val="150000"/>
              </a:lnSpc>
            </a:pPr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BẢNG HỎI, TRẮC NGHIỆM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543" y="1451429"/>
            <a:ext cx="1085668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 ĐỘNG 2</a:t>
            </a:r>
            <a:r>
              <a:rPr lang="vi-V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48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HƯỚNG DẪN </a:t>
            </a:r>
            <a:r>
              <a:rPr lang="vi-VN" altLang="ko-KR" sz="48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TƯ VẤN, HỖ TRỢ CÁC VẤN ĐỀ TÂM LÝ THƯỜNG GẶP </a:t>
            </a:r>
            <a:endParaRPr lang="ko-KR" altLang="en-US" sz="48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782499" y="1030661"/>
            <a:ext cx="11573197" cy="724247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 </a:t>
            </a:r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SƠ CỨU TÂM LÝ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C0D5FF8-BA10-4912-990E-204049EB6BF0}"/>
              </a:ext>
            </a:extLst>
          </p:cNvPr>
          <p:cNvGrpSpPr/>
          <p:nvPr/>
        </p:nvGrpSpPr>
        <p:grpSpPr>
          <a:xfrm flipH="1">
            <a:off x="815779" y="3716358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:a16="http://schemas.microsoft.com/office/drawing/2014/main" xmlns="" id="{538093CE-F5AA-4F3E-AC17-14D23C676BEE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:a16="http://schemas.microsoft.com/office/drawing/2014/main" xmlns="" id="{4BE8ADC8-95C8-4899-8C08-773E2EADA927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0AD2A37-2064-4A0C-A028-1B5F8364F778}"/>
              </a:ext>
            </a:extLst>
          </p:cNvPr>
          <p:cNvGrpSpPr/>
          <p:nvPr/>
        </p:nvGrpSpPr>
        <p:grpSpPr>
          <a:xfrm flipH="1">
            <a:off x="3168781" y="2869440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:a16="http://schemas.microsoft.com/office/drawing/2014/main" xmlns="" id="{D661F414-FD38-475D-A73E-CEEEA0A2DC0F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:a16="http://schemas.microsoft.com/office/drawing/2014/main" xmlns="" id="{21FFA331-F70C-4DBD-8D90-608D280615B4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0E2EB53-2B10-463C-8B67-5A3A85233B9E}"/>
              </a:ext>
            </a:extLst>
          </p:cNvPr>
          <p:cNvGrpSpPr/>
          <p:nvPr/>
        </p:nvGrpSpPr>
        <p:grpSpPr>
          <a:xfrm flipH="1">
            <a:off x="5521783" y="2022521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:a16="http://schemas.microsoft.com/office/drawing/2014/main" xmlns="" id="{18AC88F5-68BE-42AE-991C-AB2D7C97A0D2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:a16="http://schemas.microsoft.com/office/drawing/2014/main" xmlns="" id="{59090CE5-99DF-4E61-9794-794453B1608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FF3EA10-0684-412F-B9E8-DD5014ECF92E}"/>
              </a:ext>
            </a:extLst>
          </p:cNvPr>
          <p:cNvGrpSpPr/>
          <p:nvPr/>
        </p:nvGrpSpPr>
        <p:grpSpPr>
          <a:xfrm flipH="1">
            <a:off x="8059193" y="1094181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 Diagonal Corner Rectangle 15">
              <a:extLst>
                <a:ext uri="{FF2B5EF4-FFF2-40B4-BE49-F238E27FC236}">
                  <a16:creationId xmlns:a16="http://schemas.microsoft.com/office/drawing/2014/main" xmlns="" id="{F8C21D95-6F51-4BF9-968C-5A19E2CF70A0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4" name="Round Diagonal Corner Rectangle 16">
              <a:extLst>
                <a:ext uri="{FF2B5EF4-FFF2-40B4-BE49-F238E27FC236}">
                  <a16:creationId xmlns:a16="http://schemas.microsoft.com/office/drawing/2014/main" xmlns="" id="{F07A151F-BCD0-4DB5-A3AC-701E07E281CD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B8E3CFA4-A862-4BF8-98B7-F60D125ABA8B}"/>
              </a:ext>
            </a:extLst>
          </p:cNvPr>
          <p:cNvSpPr txBox="1">
            <a:spLocks/>
          </p:cNvSpPr>
          <p:nvPr/>
        </p:nvSpPr>
        <p:spPr>
          <a:xfrm>
            <a:off x="8335527" y="1445110"/>
            <a:ext cx="1172125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40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Bước 4</a:t>
            </a:r>
            <a:endParaRPr lang="en-US" sz="2400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D0DEEBF9-447D-49E1-9532-3B4D156529D9}"/>
              </a:ext>
            </a:extLst>
          </p:cNvPr>
          <p:cNvSpPr txBox="1">
            <a:spLocks/>
          </p:cNvSpPr>
          <p:nvPr/>
        </p:nvSpPr>
        <p:spPr>
          <a:xfrm>
            <a:off x="5832840" y="2398837"/>
            <a:ext cx="114036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40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Bước 3</a:t>
            </a:r>
            <a:endParaRPr lang="en-US" sz="2400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xmlns="" id="{90A085BA-EB17-4926-9F81-8E14005BADAD}"/>
              </a:ext>
            </a:extLst>
          </p:cNvPr>
          <p:cNvSpPr txBox="1">
            <a:spLocks/>
          </p:cNvSpPr>
          <p:nvPr/>
        </p:nvSpPr>
        <p:spPr>
          <a:xfrm>
            <a:off x="3469617" y="3221556"/>
            <a:ext cx="1146189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40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Bước 2</a:t>
            </a:r>
            <a:endParaRPr lang="en-US" sz="2400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3D1360BD-8749-4315-B0F6-4BDEADF5153B}"/>
              </a:ext>
            </a:extLst>
          </p:cNvPr>
          <p:cNvSpPr txBox="1">
            <a:spLocks/>
          </p:cNvSpPr>
          <p:nvPr/>
        </p:nvSpPr>
        <p:spPr>
          <a:xfrm>
            <a:off x="1215923" y="4047414"/>
            <a:ext cx="1144150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40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Bước 1</a:t>
            </a:r>
            <a:endParaRPr lang="en-US" sz="2400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DE2FEA3-BC8D-4126-A631-A6B18FBE8E2C}"/>
              </a:ext>
            </a:extLst>
          </p:cNvPr>
          <p:cNvCxnSpPr/>
          <p:nvPr/>
        </p:nvCxnSpPr>
        <p:spPr>
          <a:xfrm flipV="1">
            <a:off x="8074002" y="1881409"/>
            <a:ext cx="1440000" cy="113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6BE074E-6569-4DA0-A23F-BD85D56E13B0}"/>
              </a:ext>
            </a:extLst>
          </p:cNvPr>
          <p:cNvCxnSpPr/>
          <p:nvPr/>
        </p:nvCxnSpPr>
        <p:spPr>
          <a:xfrm>
            <a:off x="5713750" y="2859825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22B887B-FEBD-4A07-88A2-CA82ECEF6C8B}"/>
              </a:ext>
            </a:extLst>
          </p:cNvPr>
          <p:cNvCxnSpPr/>
          <p:nvPr/>
        </p:nvCxnSpPr>
        <p:spPr>
          <a:xfrm>
            <a:off x="3356802" y="3702447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439811E-A2A6-4280-9BD8-81CE94930A16}"/>
              </a:ext>
            </a:extLst>
          </p:cNvPr>
          <p:cNvCxnSpPr/>
          <p:nvPr/>
        </p:nvCxnSpPr>
        <p:spPr>
          <a:xfrm>
            <a:off x="999854" y="4545069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20580" y="4551319"/>
            <a:ext cx="393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Hỗ trợ học sinh theo 4 bước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67703" y="4660898"/>
            <a:ext cx="30206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Xác</a:t>
            </a:r>
            <a:r>
              <a:rPr lang="en-US" sz="22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định</a:t>
            </a:r>
            <a:r>
              <a:rPr lang="en-US" sz="22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2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nhu</a:t>
            </a:r>
            <a:r>
              <a:rPr lang="en-US" sz="22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cầu</a:t>
            </a:r>
            <a:r>
              <a:rPr lang="en-US" sz="22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39546" y="3823298"/>
            <a:ext cx="23021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Làm</a:t>
            </a:r>
            <a:r>
              <a:rPr lang="en-US" sz="22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rõ</a:t>
            </a:r>
            <a:r>
              <a:rPr lang="en-US" sz="22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nhu</a:t>
            </a:r>
            <a:r>
              <a:rPr lang="en-US" sz="22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cầu</a:t>
            </a:r>
            <a:r>
              <a:rPr lang="en-US" sz="22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26213" y="2890065"/>
            <a:ext cx="2776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Thảo</a:t>
            </a:r>
            <a:r>
              <a:rPr lang="en-US" sz="22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luận</a:t>
            </a:r>
            <a:r>
              <a:rPr lang="en-US" sz="22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kế</a:t>
            </a:r>
            <a:r>
              <a:rPr lang="en-US" sz="22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hoạch</a:t>
            </a:r>
            <a:endParaRPr lang="en-US" sz="2200" b="1" dirty="0" smtClean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hành</a:t>
            </a:r>
            <a:r>
              <a:rPr lang="en-US" sz="22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200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en-US" sz="2200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48892" y="1863499"/>
            <a:ext cx="3072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Hành</a:t>
            </a:r>
            <a:r>
              <a:rPr lang="en-US" sz="22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2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giải</a:t>
            </a:r>
            <a:r>
              <a:rPr lang="en-US" sz="22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quyế</a:t>
            </a:r>
            <a:r>
              <a:rPr lang="vi-VN" sz="22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t </a:t>
            </a:r>
            <a:r>
              <a:rPr lang="en-US" sz="2200" b="1" dirty="0" err="1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nhu</a:t>
            </a:r>
            <a:r>
              <a:rPr lang="en-US" sz="22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cầu</a:t>
            </a:r>
            <a:r>
              <a:rPr lang="en-US" sz="22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1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1864251"/>
            <a:ext cx="12192000" cy="259786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-597586" y="2347578"/>
            <a:ext cx="11223364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vi-VN" altLang="ko-KR" sz="50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Chuyên đề 2</a:t>
            </a:r>
            <a:r>
              <a:rPr lang="vi-VN" altLang="ko-KR" sz="50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: </a:t>
            </a:r>
            <a:r>
              <a:rPr lang="vi-VN" altLang="ko-KR" sz="50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HƯỚNG DẪN </a:t>
            </a:r>
          </a:p>
          <a:p>
            <a:pPr algn="r"/>
            <a:r>
              <a:rPr lang="vi-VN" altLang="ko-KR" sz="50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SỬ DỤNG </a:t>
            </a:r>
            <a:r>
              <a:rPr lang="vi-VN" altLang="ko-KR" sz="5000" b="1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SỔ TAY</a:t>
            </a:r>
            <a:endParaRPr lang="ko-KR" altLang="en-US" sz="5000" b="1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343441" y="893230"/>
            <a:ext cx="11573197" cy="724247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2.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Tư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vấn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hỗ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trợ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vấn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đề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cảm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xúc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3" name="Graphic 30">
            <a:extLst>
              <a:ext uri="{FF2B5EF4-FFF2-40B4-BE49-F238E27FC236}">
                <a16:creationId xmlns="" xmlns:a16="http://schemas.microsoft.com/office/drawing/2014/main" id="{83DEE83F-22E6-437C-8E27-733AE7634D09}"/>
              </a:ext>
            </a:extLst>
          </p:cNvPr>
          <p:cNvGrpSpPr/>
          <p:nvPr/>
        </p:nvGrpSpPr>
        <p:grpSpPr>
          <a:xfrm>
            <a:off x="4819265" y="3488344"/>
            <a:ext cx="1752372" cy="1599510"/>
            <a:chOff x="5655661" y="377455"/>
            <a:chExt cx="4490127" cy="4098447"/>
          </a:xfrm>
          <a:solidFill>
            <a:schemeClr val="accent1"/>
          </a:solidFill>
        </p:grpSpPr>
        <p:sp>
          <p:nvSpPr>
            <p:cNvPr id="4" name="Freeform: Shape 170">
              <a:extLst>
                <a:ext uri="{FF2B5EF4-FFF2-40B4-BE49-F238E27FC236}">
                  <a16:creationId xmlns="" xmlns:a16="http://schemas.microsoft.com/office/drawing/2014/main" id="{E3F21A0B-85F1-47D5-92B4-26C6BBCD89F8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 b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" name="Freeform: Shape 171">
              <a:extLst>
                <a:ext uri="{FF2B5EF4-FFF2-40B4-BE49-F238E27FC236}">
                  <a16:creationId xmlns="" xmlns:a16="http://schemas.microsoft.com/office/drawing/2014/main" id="{24B57276-F266-44CE-8350-F07816161921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 b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" name="Freeform: Shape 172">
              <a:extLst>
                <a:ext uri="{FF2B5EF4-FFF2-40B4-BE49-F238E27FC236}">
                  <a16:creationId xmlns="" xmlns:a16="http://schemas.microsoft.com/office/drawing/2014/main" id="{AE56D57D-BBCD-4CFE-BE35-22563DF9054C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 b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449343" y="4200386"/>
            <a:ext cx="15488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vi-VN" sz="3600" b="1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LO ÂU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/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64350" y="2841791"/>
            <a:ext cx="2674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i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TRẦM </a:t>
            </a:r>
            <a:r>
              <a:rPr lang="vi-VN" sz="3600" b="1" i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CẢM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gular Pentagon 33">
            <a:extLst>
              <a:ext uri="{FF2B5EF4-FFF2-40B4-BE49-F238E27FC236}">
                <a16:creationId xmlns:a16="http://schemas.microsoft.com/office/drawing/2014/main" xmlns="" id="{387F0D49-3BFD-4CD7-9BC0-1271D2C91B5E}"/>
              </a:ext>
            </a:extLst>
          </p:cNvPr>
          <p:cNvSpPr/>
          <p:nvPr/>
        </p:nvSpPr>
        <p:spPr>
          <a:xfrm>
            <a:off x="9439232" y="2043606"/>
            <a:ext cx="994418" cy="94706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3" name="Regular Pentagon 33">
            <a:extLst>
              <a:ext uri="{FF2B5EF4-FFF2-40B4-BE49-F238E27FC236}">
                <a16:creationId xmlns:a16="http://schemas.microsoft.com/office/drawing/2014/main" xmlns="" id="{CC25AD1B-E170-4C45-8087-F92CB55368F5}"/>
              </a:ext>
            </a:extLst>
          </p:cNvPr>
          <p:cNvSpPr/>
          <p:nvPr/>
        </p:nvSpPr>
        <p:spPr>
          <a:xfrm>
            <a:off x="1771396" y="2043606"/>
            <a:ext cx="994418" cy="94706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47" name="Regular Pentagon 33">
            <a:extLst>
              <a:ext uri="{FF2B5EF4-FFF2-40B4-BE49-F238E27FC236}">
                <a16:creationId xmlns:a16="http://schemas.microsoft.com/office/drawing/2014/main" xmlns="" id="{DF79131D-47A1-45F2-99B3-CE4C9FBA09CA}"/>
              </a:ext>
            </a:extLst>
          </p:cNvPr>
          <p:cNvSpPr/>
          <p:nvPr/>
        </p:nvSpPr>
        <p:spPr>
          <a:xfrm>
            <a:off x="4327341" y="2043606"/>
            <a:ext cx="994418" cy="94706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48" name="Regular Pentagon 33">
            <a:extLst>
              <a:ext uri="{FF2B5EF4-FFF2-40B4-BE49-F238E27FC236}">
                <a16:creationId xmlns:a16="http://schemas.microsoft.com/office/drawing/2014/main" xmlns="" id="{45C5B7BE-1191-4220-BAC4-855934069675}"/>
              </a:ext>
            </a:extLst>
          </p:cNvPr>
          <p:cNvSpPr/>
          <p:nvPr/>
        </p:nvSpPr>
        <p:spPr>
          <a:xfrm>
            <a:off x="6883286" y="2043606"/>
            <a:ext cx="994418" cy="94706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501" y="532040"/>
            <a:ext cx="11573197" cy="724247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2.1. </a:t>
            </a:r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KIỂM SOÁT LO ÂU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9A8F837-E16C-4C95-BF32-1F426D386B8D}"/>
              </a:ext>
            </a:extLst>
          </p:cNvPr>
          <p:cNvGrpSpPr/>
          <p:nvPr/>
        </p:nvGrpSpPr>
        <p:grpSpPr>
          <a:xfrm>
            <a:off x="1076915" y="3143356"/>
            <a:ext cx="10224000" cy="221214"/>
            <a:chOff x="-298644" y="3284984"/>
            <a:chExt cx="10224000" cy="221214"/>
          </a:xfrm>
          <a:solidFill>
            <a:schemeClr val="accent5"/>
          </a:solidFill>
        </p:grpSpPr>
        <p:sp>
          <p:nvSpPr>
            <p:cNvPr id="5" name="Right Arrow 42">
              <a:extLst>
                <a:ext uri="{FF2B5EF4-FFF2-40B4-BE49-F238E27FC236}">
                  <a16:creationId xmlns:a16="http://schemas.microsoft.com/office/drawing/2014/main" xmlns="" id="{268B11C7-491D-42EA-9AE1-233350290CE9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45068"/>
                <a:gd name="adj2" fmla="val 666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335FFBB-2FAA-411B-AC5C-5B0BE4A4844E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B377B6D2-23FC-437E-93B5-15A42F396018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6F9B628-8D8C-40DE-AAA6-C3E4749B88E5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6935DEF-9C69-4A27-A0F4-9C9D37F4B5EB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1F4C177-CE85-4452-8DB1-3A7C4C1E300F}"/>
              </a:ext>
            </a:extLst>
          </p:cNvPr>
          <p:cNvSpPr txBox="1"/>
          <p:nvPr/>
        </p:nvSpPr>
        <p:spPr>
          <a:xfrm>
            <a:off x="1403919" y="3592390"/>
            <a:ext cx="172080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Hít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đếm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1,2,3,4.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9AD2401-A1C2-47CD-B246-CD294E1C329A}"/>
              </a:ext>
            </a:extLst>
          </p:cNvPr>
          <p:cNvSpPr txBox="1"/>
          <p:nvPr/>
        </p:nvSpPr>
        <p:spPr>
          <a:xfrm>
            <a:off x="3848484" y="3592390"/>
            <a:ext cx="17208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thở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đếm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1,2,3,4.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E3A174C-7668-4A6A-A279-4E2722374654}"/>
              </a:ext>
            </a:extLst>
          </p:cNvPr>
          <p:cNvSpPr txBox="1"/>
          <p:nvPr/>
        </p:nvSpPr>
        <p:spPr>
          <a:xfrm>
            <a:off x="6405104" y="3592390"/>
            <a:ext cx="17208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Thở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ra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đếm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1,2,3,4. </a:t>
            </a:r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182EEAB-CE11-41FB-9D4E-3828FC3CB69B}"/>
              </a:ext>
            </a:extLst>
          </p:cNvPr>
          <p:cNvSpPr txBox="1"/>
          <p:nvPr/>
        </p:nvSpPr>
        <p:spPr>
          <a:xfrm>
            <a:off x="8955641" y="3592390"/>
            <a:ext cx="17208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Ngưng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thở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đếm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1,2,3,4. </a:t>
            </a:r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7F5283-1101-45E6-8350-C89D9C157388}"/>
              </a:ext>
            </a:extLst>
          </p:cNvPr>
          <p:cNvSpPr txBox="1"/>
          <p:nvPr/>
        </p:nvSpPr>
        <p:spPr>
          <a:xfrm>
            <a:off x="9439232" y="2255527"/>
            <a:ext cx="9944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55323B4-0594-423C-ACB2-E9F31FECB8AB}"/>
              </a:ext>
            </a:extLst>
          </p:cNvPr>
          <p:cNvSpPr txBox="1"/>
          <p:nvPr/>
        </p:nvSpPr>
        <p:spPr>
          <a:xfrm>
            <a:off x="6883286" y="2255527"/>
            <a:ext cx="9944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52BAF0C-BD01-41FA-BA57-C114C70D5119}"/>
              </a:ext>
            </a:extLst>
          </p:cNvPr>
          <p:cNvSpPr txBox="1"/>
          <p:nvPr/>
        </p:nvSpPr>
        <p:spPr>
          <a:xfrm>
            <a:off x="4327341" y="2255527"/>
            <a:ext cx="9944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6537A46-778C-4536-9513-2FA7C66B91D9}"/>
              </a:ext>
            </a:extLst>
          </p:cNvPr>
          <p:cNvSpPr txBox="1"/>
          <p:nvPr/>
        </p:nvSpPr>
        <p:spPr>
          <a:xfrm>
            <a:off x="1771396" y="2255527"/>
            <a:ext cx="9944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317" y="365251"/>
            <a:ext cx="4248471" cy="724247"/>
          </a:xfrm>
        </p:spPr>
        <p:txBody>
          <a:bodyPr/>
          <a:lstStyle/>
          <a:p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2.2.TRẦM CẢM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Freeform 87">
            <a:extLst>
              <a:ext uri="{FF2B5EF4-FFF2-40B4-BE49-F238E27FC236}">
                <a16:creationId xmlns:a16="http://schemas.microsoft.com/office/drawing/2014/main" xmlns="" id="{C571BA80-D6FD-40C8-84E0-89B44F16A8C9}"/>
              </a:ext>
            </a:extLst>
          </p:cNvPr>
          <p:cNvSpPr/>
          <p:nvPr/>
        </p:nvSpPr>
        <p:spPr>
          <a:xfrm>
            <a:off x="5164550" y="3653563"/>
            <a:ext cx="1748966" cy="3208136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  <a:gd name="connsiteX0" fmla="*/ 1938429 w 3560732"/>
              <a:gd name="connsiteY0" fmla="*/ 6699772 h 6699772"/>
              <a:gd name="connsiteX1" fmla="*/ 3478578 w 3560732"/>
              <a:gd name="connsiteY1" fmla="*/ 6186505 h 6699772"/>
              <a:gd name="connsiteX2" fmla="*/ 2640971 w 3560732"/>
              <a:gd name="connsiteY2" fmla="*/ 3878472 h 6699772"/>
              <a:gd name="connsiteX3" fmla="*/ 2539547 w 3560732"/>
              <a:gd name="connsiteY3" fmla="*/ 3373073 h 6699772"/>
              <a:gd name="connsiteX4" fmla="*/ 2755270 w 3560732"/>
              <a:gd name="connsiteY4" fmla="*/ 2811673 h 6699772"/>
              <a:gd name="connsiteX5" fmla="*/ 2864809 w 3560732"/>
              <a:gd name="connsiteY5" fmla="*/ 2192548 h 6699772"/>
              <a:gd name="connsiteX6" fmla="*/ 3512509 w 3560732"/>
              <a:gd name="connsiteY6" fmla="*/ 1301960 h 6699772"/>
              <a:gd name="connsiteX7" fmla="*/ 3298197 w 3560732"/>
              <a:gd name="connsiteY7" fmla="*/ 1178135 h 6699772"/>
              <a:gd name="connsiteX8" fmla="*/ 2607634 w 3560732"/>
              <a:gd name="connsiteY8" fmla="*/ 1878222 h 6699772"/>
              <a:gd name="connsiteX9" fmla="*/ 2531434 w 3560732"/>
              <a:gd name="connsiteY9" fmla="*/ 1821072 h 6699772"/>
              <a:gd name="connsiteX10" fmla="*/ 2874334 w 3560732"/>
              <a:gd name="connsiteY10" fmla="*/ 563772 h 6699772"/>
              <a:gd name="connsiteX11" fmla="*/ 2598109 w 3560732"/>
              <a:gd name="connsiteY11" fmla="*/ 397084 h 6699772"/>
              <a:gd name="connsiteX12" fmla="*/ 2207584 w 3560732"/>
              <a:gd name="connsiteY12" fmla="*/ 1659147 h 6699772"/>
              <a:gd name="connsiteX13" fmla="*/ 2131384 w 3560732"/>
              <a:gd name="connsiteY13" fmla="*/ 1597235 h 6699772"/>
              <a:gd name="connsiteX14" fmla="*/ 2193297 w 3560732"/>
              <a:gd name="connsiteY14" fmla="*/ 154197 h 6699772"/>
              <a:gd name="connsiteX15" fmla="*/ 1878971 w 3560732"/>
              <a:gd name="connsiteY15" fmla="*/ 163723 h 6699772"/>
              <a:gd name="connsiteX16" fmla="*/ 1798009 w 3560732"/>
              <a:gd name="connsiteY16" fmla="*/ 1554373 h 6699772"/>
              <a:gd name="connsiteX17" fmla="*/ 1674184 w 3560732"/>
              <a:gd name="connsiteY17" fmla="*/ 1559134 h 6699772"/>
              <a:gd name="connsiteX18" fmla="*/ 1593221 w 3560732"/>
              <a:gd name="connsiteY18" fmla="*/ 378035 h 6699772"/>
              <a:gd name="connsiteX19" fmla="*/ 1307472 w 3560732"/>
              <a:gd name="connsiteY19" fmla="*/ 368510 h 6699772"/>
              <a:gd name="connsiteX20" fmla="*/ 1312234 w 3560732"/>
              <a:gd name="connsiteY20" fmla="*/ 1635335 h 6699772"/>
              <a:gd name="connsiteX21" fmla="*/ 1259846 w 3560732"/>
              <a:gd name="connsiteY21" fmla="*/ 2025860 h 6699772"/>
              <a:gd name="connsiteX22" fmla="*/ 902659 w 3560732"/>
              <a:gd name="connsiteY22" fmla="*/ 2302085 h 6699772"/>
              <a:gd name="connsiteX23" fmla="*/ 207334 w 3560732"/>
              <a:gd name="connsiteY23" fmla="*/ 1787735 h 6699772"/>
              <a:gd name="connsiteX24" fmla="*/ 173996 w 3560732"/>
              <a:gd name="connsiteY24" fmla="*/ 2092535 h 6699772"/>
              <a:gd name="connsiteX25" fmla="*/ 745496 w 3560732"/>
              <a:gd name="connsiteY25" fmla="*/ 2806910 h 6699772"/>
              <a:gd name="connsiteX26" fmla="*/ 1440822 w 3560732"/>
              <a:gd name="connsiteY26" fmla="*/ 3583198 h 6699772"/>
              <a:gd name="connsiteX27" fmla="*/ 1617034 w 3560732"/>
              <a:gd name="connsiteY27" fmla="*/ 4107073 h 6699772"/>
              <a:gd name="connsiteX28" fmla="*/ 1938429 w 3560732"/>
              <a:gd name="connsiteY28" fmla="*/ 6699772 h 6699772"/>
              <a:gd name="connsiteX0" fmla="*/ 1938429 w 3660860"/>
              <a:gd name="connsiteY0" fmla="*/ 6699772 h 6715129"/>
              <a:gd name="connsiteX1" fmla="*/ 3660860 w 3660860"/>
              <a:gd name="connsiteY1" fmla="*/ 6715129 h 6715129"/>
              <a:gd name="connsiteX2" fmla="*/ 2640971 w 3660860"/>
              <a:gd name="connsiteY2" fmla="*/ 3878472 h 6715129"/>
              <a:gd name="connsiteX3" fmla="*/ 2539547 w 3660860"/>
              <a:gd name="connsiteY3" fmla="*/ 3373073 h 6715129"/>
              <a:gd name="connsiteX4" fmla="*/ 2755270 w 3660860"/>
              <a:gd name="connsiteY4" fmla="*/ 2811673 h 6715129"/>
              <a:gd name="connsiteX5" fmla="*/ 2864809 w 3660860"/>
              <a:gd name="connsiteY5" fmla="*/ 2192548 h 6715129"/>
              <a:gd name="connsiteX6" fmla="*/ 3512509 w 3660860"/>
              <a:gd name="connsiteY6" fmla="*/ 1301960 h 6715129"/>
              <a:gd name="connsiteX7" fmla="*/ 3298197 w 3660860"/>
              <a:gd name="connsiteY7" fmla="*/ 1178135 h 6715129"/>
              <a:gd name="connsiteX8" fmla="*/ 2607634 w 3660860"/>
              <a:gd name="connsiteY8" fmla="*/ 1878222 h 6715129"/>
              <a:gd name="connsiteX9" fmla="*/ 2531434 w 3660860"/>
              <a:gd name="connsiteY9" fmla="*/ 1821072 h 6715129"/>
              <a:gd name="connsiteX10" fmla="*/ 2874334 w 3660860"/>
              <a:gd name="connsiteY10" fmla="*/ 563772 h 6715129"/>
              <a:gd name="connsiteX11" fmla="*/ 2598109 w 3660860"/>
              <a:gd name="connsiteY11" fmla="*/ 397084 h 6715129"/>
              <a:gd name="connsiteX12" fmla="*/ 2207584 w 3660860"/>
              <a:gd name="connsiteY12" fmla="*/ 1659147 h 6715129"/>
              <a:gd name="connsiteX13" fmla="*/ 2131384 w 3660860"/>
              <a:gd name="connsiteY13" fmla="*/ 1597235 h 6715129"/>
              <a:gd name="connsiteX14" fmla="*/ 2193297 w 3660860"/>
              <a:gd name="connsiteY14" fmla="*/ 154197 h 6715129"/>
              <a:gd name="connsiteX15" fmla="*/ 1878971 w 3660860"/>
              <a:gd name="connsiteY15" fmla="*/ 163723 h 6715129"/>
              <a:gd name="connsiteX16" fmla="*/ 1798009 w 3660860"/>
              <a:gd name="connsiteY16" fmla="*/ 1554373 h 6715129"/>
              <a:gd name="connsiteX17" fmla="*/ 1674184 w 3660860"/>
              <a:gd name="connsiteY17" fmla="*/ 1559134 h 6715129"/>
              <a:gd name="connsiteX18" fmla="*/ 1593221 w 3660860"/>
              <a:gd name="connsiteY18" fmla="*/ 378035 h 6715129"/>
              <a:gd name="connsiteX19" fmla="*/ 1307472 w 3660860"/>
              <a:gd name="connsiteY19" fmla="*/ 368510 h 6715129"/>
              <a:gd name="connsiteX20" fmla="*/ 1312234 w 3660860"/>
              <a:gd name="connsiteY20" fmla="*/ 1635335 h 6715129"/>
              <a:gd name="connsiteX21" fmla="*/ 1259846 w 3660860"/>
              <a:gd name="connsiteY21" fmla="*/ 2025860 h 6715129"/>
              <a:gd name="connsiteX22" fmla="*/ 902659 w 3660860"/>
              <a:gd name="connsiteY22" fmla="*/ 2302085 h 6715129"/>
              <a:gd name="connsiteX23" fmla="*/ 207334 w 3660860"/>
              <a:gd name="connsiteY23" fmla="*/ 1787735 h 6715129"/>
              <a:gd name="connsiteX24" fmla="*/ 173996 w 3660860"/>
              <a:gd name="connsiteY24" fmla="*/ 2092535 h 6715129"/>
              <a:gd name="connsiteX25" fmla="*/ 745496 w 3660860"/>
              <a:gd name="connsiteY25" fmla="*/ 2806910 h 6715129"/>
              <a:gd name="connsiteX26" fmla="*/ 1440822 w 3660860"/>
              <a:gd name="connsiteY26" fmla="*/ 3583198 h 6715129"/>
              <a:gd name="connsiteX27" fmla="*/ 1617034 w 3660860"/>
              <a:gd name="connsiteY27" fmla="*/ 4107073 h 6715129"/>
              <a:gd name="connsiteX28" fmla="*/ 1938429 w 3660860"/>
              <a:gd name="connsiteY28" fmla="*/ 6699772 h 671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60860" h="6715129">
                <a:moveTo>
                  <a:pt x="1938429" y="6699772"/>
                </a:moveTo>
                <a:lnTo>
                  <a:pt x="3660860" y="6715129"/>
                </a:lnTo>
                <a:cubicBezTo>
                  <a:pt x="3310022" y="5729291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786960"/>
                  <a:pt x="1938429" y="6699772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220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4" name="Group 88">
            <a:extLst>
              <a:ext uri="{FF2B5EF4-FFF2-40B4-BE49-F238E27FC236}">
                <a16:creationId xmlns:a16="http://schemas.microsoft.com/office/drawing/2014/main" xmlns="" id="{9536FB2F-929D-4AC1-A830-C56811406AB9}"/>
              </a:ext>
            </a:extLst>
          </p:cNvPr>
          <p:cNvGrpSpPr/>
          <p:nvPr/>
        </p:nvGrpSpPr>
        <p:grpSpPr>
          <a:xfrm>
            <a:off x="3863709" y="2231706"/>
            <a:ext cx="4350647" cy="3622260"/>
            <a:chOff x="2237447" y="1987806"/>
            <a:chExt cx="4626871" cy="3852239"/>
          </a:xfrm>
        </p:grpSpPr>
        <p:sp>
          <p:nvSpPr>
            <p:cNvPr id="5" name="Teardrop 3">
              <a:extLst>
                <a:ext uri="{FF2B5EF4-FFF2-40B4-BE49-F238E27FC236}">
                  <a16:creationId xmlns:a16="http://schemas.microsoft.com/office/drawing/2014/main" xmlns="" id="{18B3C9F5-A860-4586-9A18-53A5AAB73D7D}"/>
                </a:ext>
              </a:extLst>
            </p:cNvPr>
            <p:cNvSpPr/>
            <p:nvPr/>
          </p:nvSpPr>
          <p:spPr>
            <a:xfrm rot="19250403">
              <a:off x="4189203" y="1987806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vi-VN" altLang="ko-KR" sz="3600" b="1" dirty="0" smtClean="0">
                  <a:solidFill>
                    <a:schemeClr val="bg1"/>
                  </a:solidFill>
                  <a:latin typeface="Constantia" charset="0"/>
                  <a:ea typeface="Constantia" charset="0"/>
                  <a:cs typeface="Constantia" charset="0"/>
                </a:rPr>
                <a:t>3</a:t>
              </a:r>
              <a:endParaRPr lang="ko-KR" altLang="en-US" sz="36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xmlns="" id="{30E2B3FA-4A34-4E58-BF5B-4EB3FAD4D4FF}"/>
                </a:ext>
              </a:extLst>
            </p:cNvPr>
            <p:cNvSpPr/>
            <p:nvPr/>
          </p:nvSpPr>
          <p:spPr>
            <a:xfrm rot="1689511">
              <a:off x="5676186" y="304432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vi-VN" altLang="ko-KR" sz="3600" b="1" dirty="0" smtClean="0">
                  <a:solidFill>
                    <a:schemeClr val="bg1"/>
                  </a:solidFill>
                  <a:latin typeface="Constantia" charset="0"/>
                  <a:ea typeface="Constantia" charset="0"/>
                  <a:cs typeface="Constantia" charset="0"/>
                </a:rPr>
                <a:t>4</a:t>
              </a:r>
              <a:endParaRPr lang="ko-KR" altLang="en-US" sz="36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xmlns="" id="{97EF964A-BF5B-4E24-B958-30A71C682AC9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vi-VN" altLang="ko-KR" sz="3600" b="1" dirty="0" smtClean="0">
                  <a:solidFill>
                    <a:schemeClr val="bg1"/>
                  </a:solidFill>
                  <a:latin typeface="Constantia" charset="0"/>
                  <a:ea typeface="Constantia" charset="0"/>
                  <a:cs typeface="Constantia" charset="0"/>
                </a:rPr>
                <a:t>5</a:t>
              </a:r>
              <a:endParaRPr lang="ko-KR" altLang="en-US" sz="36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" name="Teardrop 3">
              <a:extLst>
                <a:ext uri="{FF2B5EF4-FFF2-40B4-BE49-F238E27FC236}">
                  <a16:creationId xmlns:a16="http://schemas.microsoft.com/office/drawing/2014/main" xmlns="" id="{8BC47900-8AF1-4815-907C-14A7DCF4A688}"/>
                </a:ext>
              </a:extLst>
            </p:cNvPr>
            <p:cNvSpPr/>
            <p:nvPr/>
          </p:nvSpPr>
          <p:spPr>
            <a:xfrm rot="21325664" flipH="1">
              <a:off x="2387280" y="258818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vi-VN" altLang="ko-KR" sz="3600" b="1" dirty="0" smtClean="0">
                  <a:solidFill>
                    <a:schemeClr val="bg1"/>
                  </a:solidFill>
                  <a:latin typeface="Constantia" charset="0"/>
                  <a:ea typeface="Constantia" charset="0"/>
                  <a:cs typeface="Constantia" charset="0"/>
                </a:rPr>
                <a:t>2</a:t>
              </a:r>
              <a:endParaRPr lang="ko-KR" altLang="en-US" sz="36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0" name="Teardrop 3">
              <a:extLst>
                <a:ext uri="{FF2B5EF4-FFF2-40B4-BE49-F238E27FC236}">
                  <a16:creationId xmlns:a16="http://schemas.microsoft.com/office/drawing/2014/main" xmlns="" id="{784CA36B-3E30-4A3E-9BD8-3A9F55CA0679}"/>
                </a:ext>
              </a:extLst>
            </p:cNvPr>
            <p:cNvSpPr/>
            <p:nvPr/>
          </p:nvSpPr>
          <p:spPr>
            <a:xfrm rot="17100000" flipH="1">
              <a:off x="2237447" y="4188837"/>
              <a:ext cx="1188133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vi-VN" altLang="ko-KR" sz="3600" b="1" dirty="0" smtClean="0">
                  <a:solidFill>
                    <a:schemeClr val="bg1"/>
                  </a:solidFill>
                  <a:latin typeface="Constantia" charset="0"/>
                  <a:ea typeface="Constantia" charset="0"/>
                  <a:cs typeface="Constantia" charset="0"/>
                </a:rPr>
                <a:t>1</a:t>
              </a:r>
              <a:endParaRPr lang="ko-KR" altLang="en-US" sz="3600" b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73F6E0-8CA0-4E4D-88E0-98A907A7208C}"/>
              </a:ext>
            </a:extLst>
          </p:cNvPr>
          <p:cNvSpPr txBox="1"/>
          <p:nvPr/>
        </p:nvSpPr>
        <p:spPr>
          <a:xfrm>
            <a:off x="8344834" y="4482251"/>
            <a:ext cx="38471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Liên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với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chuyên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gia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tham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vấn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tâm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lý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đường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chuyên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gia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tâm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lý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lâm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sàng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hoặc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sỹ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tâm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thần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tư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vấn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can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thiệp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tâm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lý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hỗ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trợ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về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thuốc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4DA730E-003B-443F-93DD-713EF7910FE8}"/>
              </a:ext>
            </a:extLst>
          </p:cNvPr>
          <p:cNvSpPr txBox="1"/>
          <p:nvPr/>
        </p:nvSpPr>
        <p:spPr>
          <a:xfrm>
            <a:off x="8372004" y="2509643"/>
            <a:ext cx="3897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Chú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ý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những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dấu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ý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tưởng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tự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sát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đảm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bảo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luôn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người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giám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sát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môi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trường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an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toàn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D1F68E5-6806-4EF7-999B-4D662210CFBD}"/>
              </a:ext>
            </a:extLst>
          </p:cNvPr>
          <p:cNvSpPr txBox="1"/>
          <p:nvPr/>
        </p:nvSpPr>
        <p:spPr>
          <a:xfrm>
            <a:off x="-28782" y="4539850"/>
            <a:ext cx="3338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viên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tiếp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tục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thực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từng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hứng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thú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trước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đây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2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DE70E00-B88A-49E6-B8F6-7C46F4674D2F}"/>
              </a:ext>
            </a:extLst>
          </p:cNvPr>
          <p:cNvSpPr txBox="1"/>
          <p:nvPr/>
        </p:nvSpPr>
        <p:spPr>
          <a:xfrm>
            <a:off x="687302" y="2848197"/>
            <a:ext cx="244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Duy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trì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giấc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ngủ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đều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đặn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2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7E05D76-000C-45B0-8558-B2C3C678E242}"/>
              </a:ext>
            </a:extLst>
          </p:cNvPr>
          <p:cNvSpPr txBox="1"/>
          <p:nvPr/>
        </p:nvSpPr>
        <p:spPr>
          <a:xfrm>
            <a:off x="3127883" y="1199298"/>
            <a:ext cx="6006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Duy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trì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thể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chất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đều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đặn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tham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gia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xã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hội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càng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nhiều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càng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tốt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8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3.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Tư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vấn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hỗ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trợ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vấn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đề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hành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vi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="" xmlns:a16="http://schemas.microsoft.com/office/drawing/2014/main" id="{3FAE4B10-22B3-44C6-87F1-24D5F59B3413}"/>
              </a:ext>
            </a:extLst>
          </p:cNvPr>
          <p:cNvSpPr/>
          <p:nvPr/>
        </p:nvSpPr>
        <p:spPr>
          <a:xfrm rot="5400000">
            <a:off x="5050924" y="2866057"/>
            <a:ext cx="1977794" cy="1977795"/>
          </a:xfrm>
          <a:prstGeom prst="arc">
            <a:avLst>
              <a:gd name="adj1" fmla="val 5710672"/>
              <a:gd name="adj2" fmla="val 15912259"/>
            </a:avLst>
          </a:prstGeom>
          <a:ln w="165100">
            <a:solidFill>
              <a:schemeClr val="accent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20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="" xmlns:a16="http://schemas.microsoft.com/office/drawing/2014/main" id="{73C87454-24A0-4706-BAC5-30AAF7AD4A92}"/>
              </a:ext>
            </a:extLst>
          </p:cNvPr>
          <p:cNvSpPr/>
          <p:nvPr/>
        </p:nvSpPr>
        <p:spPr>
          <a:xfrm rot="5400000" flipH="1">
            <a:off x="7057281" y="2848860"/>
            <a:ext cx="1977794" cy="1977795"/>
          </a:xfrm>
          <a:prstGeom prst="arc">
            <a:avLst>
              <a:gd name="adj1" fmla="val 5478932"/>
              <a:gd name="adj2" fmla="val 16740799"/>
            </a:avLst>
          </a:prstGeom>
          <a:ln w="165100">
            <a:solidFill>
              <a:schemeClr val="accent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="" xmlns:a16="http://schemas.microsoft.com/office/drawing/2014/main" id="{AAEEDCE9-8CC8-45EE-900C-B247D99D4A8D}"/>
              </a:ext>
            </a:extLst>
          </p:cNvPr>
          <p:cNvSpPr/>
          <p:nvPr/>
        </p:nvSpPr>
        <p:spPr>
          <a:xfrm rot="5400000">
            <a:off x="9023127" y="2848860"/>
            <a:ext cx="1977794" cy="1977795"/>
          </a:xfrm>
          <a:prstGeom prst="arc">
            <a:avLst>
              <a:gd name="adj1" fmla="val 6266444"/>
              <a:gd name="adj2" fmla="val 16037008"/>
            </a:avLst>
          </a:prstGeom>
          <a:ln w="165100">
            <a:solidFill>
              <a:schemeClr val="accent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20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1D76607-DEE8-4E35-BBEC-7AFC0EE6A06F}"/>
              </a:ext>
            </a:extLst>
          </p:cNvPr>
          <p:cNvSpPr/>
          <p:nvPr/>
        </p:nvSpPr>
        <p:spPr>
          <a:xfrm>
            <a:off x="9391230" y="3234161"/>
            <a:ext cx="1241586" cy="1241587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700" dirty="0" smtClean="0">
                <a:cs typeface="Arial" pitchFamily="34" charset="0"/>
              </a:rPr>
              <a:t>5</a:t>
            </a:r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1C6C93D-A6F9-4401-8432-57EE4232B6F6}"/>
              </a:ext>
            </a:extLst>
          </p:cNvPr>
          <p:cNvSpPr/>
          <p:nvPr/>
        </p:nvSpPr>
        <p:spPr>
          <a:xfrm>
            <a:off x="7425384" y="3234161"/>
            <a:ext cx="1241586" cy="124158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700" dirty="0" smtClean="0">
                <a:cs typeface="Arial" pitchFamily="34" charset="0"/>
              </a:rPr>
              <a:t>4</a:t>
            </a:r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6712849-2551-40F8-8975-0690A2525B17}"/>
              </a:ext>
            </a:extLst>
          </p:cNvPr>
          <p:cNvSpPr/>
          <p:nvPr/>
        </p:nvSpPr>
        <p:spPr>
          <a:xfrm>
            <a:off x="5411156" y="3234161"/>
            <a:ext cx="1241586" cy="124158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700" dirty="0" smtClean="0">
                <a:cs typeface="Arial" pitchFamily="34" charset="0"/>
              </a:rPr>
              <a:t>3</a:t>
            </a:r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0" name="Chevron 5">
            <a:extLst>
              <a:ext uri="{FF2B5EF4-FFF2-40B4-BE49-F238E27FC236}">
                <a16:creationId xmlns="" xmlns:a16="http://schemas.microsoft.com/office/drawing/2014/main" id="{CEBB3A62-D314-4774-8794-E75F44E4E9B4}"/>
              </a:ext>
            </a:extLst>
          </p:cNvPr>
          <p:cNvSpPr/>
          <p:nvPr/>
        </p:nvSpPr>
        <p:spPr>
          <a:xfrm rot="5400000">
            <a:off x="9890239" y="4614477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4">
              <a:alpha val="98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1" name="Chevron 67">
            <a:extLst>
              <a:ext uri="{FF2B5EF4-FFF2-40B4-BE49-F238E27FC236}">
                <a16:creationId xmlns="" xmlns:a16="http://schemas.microsoft.com/office/drawing/2014/main" id="{0D544AE6-57D4-45DD-B1A9-AEB262743CF8}"/>
              </a:ext>
            </a:extLst>
          </p:cNvPr>
          <p:cNvSpPr/>
          <p:nvPr/>
        </p:nvSpPr>
        <p:spPr>
          <a:xfrm rot="5400000">
            <a:off x="5901423" y="4631793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2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2" name="Chevron 91">
            <a:extLst>
              <a:ext uri="{FF2B5EF4-FFF2-40B4-BE49-F238E27FC236}">
                <a16:creationId xmlns="" xmlns:a16="http://schemas.microsoft.com/office/drawing/2014/main" id="{3CDA0F03-009A-4023-93DA-8DA87C40EF58}"/>
              </a:ext>
            </a:extLst>
          </p:cNvPr>
          <p:cNvSpPr/>
          <p:nvPr/>
        </p:nvSpPr>
        <p:spPr>
          <a:xfrm rot="5400000" flipH="1">
            <a:off x="7888751" y="2680034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3">
              <a:alpha val="98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="" xmlns:a16="http://schemas.microsoft.com/office/drawing/2014/main" id="{D8F1D78C-7D21-46D0-8FC2-0F5380C1FEF7}"/>
              </a:ext>
            </a:extLst>
          </p:cNvPr>
          <p:cNvSpPr/>
          <p:nvPr/>
        </p:nvSpPr>
        <p:spPr>
          <a:xfrm rot="5400000" flipH="1">
            <a:off x="3065841" y="2848861"/>
            <a:ext cx="1977794" cy="1977795"/>
          </a:xfrm>
          <a:prstGeom prst="arc">
            <a:avLst>
              <a:gd name="adj1" fmla="val 5478932"/>
              <a:gd name="adj2" fmla="val 16110077"/>
            </a:avLst>
          </a:prstGeom>
          <a:ln w="165100">
            <a:solidFill>
              <a:schemeClr val="accent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2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="" xmlns:a16="http://schemas.microsoft.com/office/drawing/2014/main" id="{1DDDC3D8-14E4-4794-98F5-08892810ADE6}"/>
              </a:ext>
            </a:extLst>
          </p:cNvPr>
          <p:cNvSpPr/>
          <p:nvPr/>
        </p:nvSpPr>
        <p:spPr>
          <a:xfrm rot="5400000">
            <a:off x="1083004" y="2848861"/>
            <a:ext cx="1977794" cy="1977795"/>
          </a:xfrm>
          <a:prstGeom prst="arc">
            <a:avLst>
              <a:gd name="adj1" fmla="val 6266444"/>
              <a:gd name="adj2" fmla="val 16268714"/>
            </a:avLst>
          </a:prstGeom>
          <a:ln w="165100">
            <a:solidFill>
              <a:schemeClr val="accent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20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3F11085A-C057-4C75-98D4-8218C39CB5A3}"/>
              </a:ext>
            </a:extLst>
          </p:cNvPr>
          <p:cNvSpPr/>
          <p:nvPr/>
        </p:nvSpPr>
        <p:spPr>
          <a:xfrm>
            <a:off x="1451107" y="3234162"/>
            <a:ext cx="1241586" cy="1241587"/>
          </a:xfrm>
          <a:prstGeom prst="ellipse">
            <a:avLst/>
          </a:prstGeom>
          <a:solidFill>
            <a:schemeClr val="accent6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400" dirty="0" smtClean="0">
                <a:latin typeface="Constantia" charset="0"/>
                <a:ea typeface="Constantia" charset="0"/>
                <a:cs typeface="Constantia" charset="0"/>
              </a:rPr>
              <a:t>1</a:t>
            </a:r>
            <a:endParaRPr lang="ko-KR" altLang="en-US" sz="24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084BC68-539D-41B9-878A-357D76CF5AA5}"/>
              </a:ext>
            </a:extLst>
          </p:cNvPr>
          <p:cNvSpPr/>
          <p:nvPr/>
        </p:nvSpPr>
        <p:spPr>
          <a:xfrm>
            <a:off x="3433944" y="3234162"/>
            <a:ext cx="1241586" cy="124158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700" dirty="0" smtClean="0">
                <a:cs typeface="Arial" pitchFamily="34" charset="0"/>
              </a:rPr>
              <a:t>2</a:t>
            </a:r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27" name="Chevron 5">
            <a:extLst>
              <a:ext uri="{FF2B5EF4-FFF2-40B4-BE49-F238E27FC236}">
                <a16:creationId xmlns="" xmlns:a16="http://schemas.microsoft.com/office/drawing/2014/main" id="{E7982E48-CA31-41B1-83E2-6A0BBEBD9C7F}"/>
              </a:ext>
            </a:extLst>
          </p:cNvPr>
          <p:cNvSpPr/>
          <p:nvPr/>
        </p:nvSpPr>
        <p:spPr>
          <a:xfrm rot="5400000">
            <a:off x="1950116" y="4614478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6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8" name="Chevron 91">
            <a:extLst>
              <a:ext uri="{FF2B5EF4-FFF2-40B4-BE49-F238E27FC236}">
                <a16:creationId xmlns="" xmlns:a16="http://schemas.microsoft.com/office/drawing/2014/main" id="{95E9C360-BF9E-4579-95F9-AE97F867D0F1}"/>
              </a:ext>
            </a:extLst>
          </p:cNvPr>
          <p:cNvSpPr/>
          <p:nvPr/>
        </p:nvSpPr>
        <p:spPr>
          <a:xfrm rot="5400000" flipH="1">
            <a:off x="3897311" y="2680035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1"/>
          </a:solidFill>
          <a:ln w="635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22969D0-DBA0-4464-A1C2-610D4AD025AC}"/>
              </a:ext>
            </a:extLst>
          </p:cNvPr>
          <p:cNvSpPr txBox="1"/>
          <p:nvPr/>
        </p:nvSpPr>
        <p:spPr>
          <a:xfrm>
            <a:off x="970077" y="5037052"/>
            <a:ext cx="2284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Bước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1: </a:t>
            </a:r>
            <a:endParaRPr lang="en-US" sz="2200" b="1" dirty="0" smtClean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  <a:p>
            <a:pPr algn="ctr"/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Xác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định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hành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vi 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  <a:p>
            <a:pPr algn="ctr"/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vấn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đề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694FC96-1B24-424B-A83A-B76427F95592}"/>
              </a:ext>
            </a:extLst>
          </p:cNvPr>
          <p:cNvSpPr txBox="1"/>
          <p:nvPr/>
        </p:nvSpPr>
        <p:spPr>
          <a:xfrm>
            <a:off x="4875716" y="5050211"/>
            <a:ext cx="2468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Bước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3: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  <a:p>
            <a:pPr algn="ctr"/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Tổng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hợp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dữ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liệu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lượng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số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liệu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được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82D3AF-39CC-4BBC-BB4B-8F33249FB3F0}"/>
              </a:ext>
            </a:extLst>
          </p:cNvPr>
          <p:cNvSpPr txBox="1"/>
          <p:nvPr/>
        </p:nvSpPr>
        <p:spPr>
          <a:xfrm>
            <a:off x="9035076" y="5164129"/>
            <a:ext cx="2143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Bước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5: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  <a:p>
            <a:pPr algn="ctr"/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Quyết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định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can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thiệp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20E46D1-81B9-4AA7-BC28-F0175F49688F}"/>
              </a:ext>
            </a:extLst>
          </p:cNvPr>
          <p:cNvSpPr txBox="1"/>
          <p:nvPr/>
        </p:nvSpPr>
        <p:spPr>
          <a:xfrm>
            <a:off x="6505298" y="1168712"/>
            <a:ext cx="2885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Bước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4: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  <a:p>
            <a:pPr algn="ctr"/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Phát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triển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giả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thuyết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giải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thích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tại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sao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hành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vi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lại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xảy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ra.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078463B-C070-45A5-BC1E-06AD43AA5A4C}"/>
              </a:ext>
            </a:extLst>
          </p:cNvPr>
          <p:cNvSpPr txBox="1"/>
          <p:nvPr/>
        </p:nvSpPr>
        <p:spPr>
          <a:xfrm>
            <a:off x="2071900" y="1173818"/>
            <a:ext cx="4177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Bước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2: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Thu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thập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dữ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liệu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về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hành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vi.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Đo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hành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vi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vấn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đề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xác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định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điểm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khởi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đầu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Tiến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hành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đo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92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6780"/>
              </p:ext>
            </p:extLst>
          </p:nvPr>
        </p:nvGraphicFramePr>
        <p:xfrm>
          <a:off x="261257" y="1997164"/>
          <a:ext cx="5907313" cy="393337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07313"/>
              </a:tblGrid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Tránh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nơi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ồn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ã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ngủ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7939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2.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Ngủ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chỗ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tối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3.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Thoải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mái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ngủ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5006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4.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Tránh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ăn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uống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trước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lên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giường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</a:p>
                  </a:txBody>
                  <a:tcPr/>
                </a:tc>
              </a:tr>
              <a:tr h="6574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5.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Tập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thể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dục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thường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xuyên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.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0229" y="670227"/>
            <a:ext cx="104502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4. TƯ VẤN HỖ TRỢ VẤN ĐỀ GIẤC NGỦ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0758"/>
              </p:ext>
            </p:extLst>
          </p:nvPr>
        </p:nvGraphicFramePr>
        <p:xfrm>
          <a:off x="6168570" y="2005871"/>
          <a:ext cx="5519057" cy="392466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519057"/>
              </a:tblGrid>
              <a:tr h="7034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6.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Thư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giãn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trước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lên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giường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1268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7.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nên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ngủ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ngày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cho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dù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đêm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vi-VN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hôm trước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bị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mất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ngủ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83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8. </a:t>
                      </a:r>
                      <a:r>
                        <a:rPr lang="vi-VN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Đi ngủ và thức dậy đúng giờ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1268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9.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ngủ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được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,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hãy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rời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khỏi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giường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và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làm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gì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đó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thư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giãn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4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5.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Tư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vấn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hỗ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trợ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nghiện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mạng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nghiện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25444E-F1BE-427B-97FD-7521CE1BAA0E}"/>
              </a:ext>
            </a:extLst>
          </p:cNvPr>
          <p:cNvSpPr txBox="1"/>
          <p:nvPr/>
        </p:nvSpPr>
        <p:spPr>
          <a:xfrm>
            <a:off x="8031884" y="2388815"/>
            <a:ext cx="355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Lập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bảng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liệt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kê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cho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tham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gia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hữu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ích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71E87C-9B0C-4A51-8013-1BE6E65C2BF1}"/>
              </a:ext>
            </a:extLst>
          </p:cNvPr>
          <p:cNvSpPr txBox="1"/>
          <p:nvPr/>
        </p:nvSpPr>
        <p:spPr>
          <a:xfrm>
            <a:off x="8368335" y="4261512"/>
            <a:ext cx="3528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Cho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đi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đánh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, can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thiệp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bởi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một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trong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số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chuyên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gia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chuyên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môn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99E143-FE42-46A3-B804-1ECC6433ABC6}"/>
              </a:ext>
            </a:extLst>
          </p:cNvPr>
          <p:cNvSpPr txBox="1"/>
          <p:nvPr/>
        </p:nvSpPr>
        <p:spPr>
          <a:xfrm>
            <a:off x="3402189" y="1546789"/>
            <a:ext cx="5080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Dùng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phần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mềm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quản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lý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tự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ngắt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máy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tính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/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điện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thoại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3D771FE-11A2-482C-987C-0AC57F33FDF7}"/>
              </a:ext>
            </a:extLst>
          </p:cNvPr>
          <p:cNvSpPr txBox="1"/>
          <p:nvPr/>
        </p:nvSpPr>
        <p:spPr>
          <a:xfrm>
            <a:off x="754242" y="2755580"/>
            <a:ext cx="3405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Ngắt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kết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nối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mạng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nếu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không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thực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sự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cần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thiết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85A727-218B-404E-98B9-B4512CEDA1D9}"/>
              </a:ext>
            </a:extLst>
          </p:cNvPr>
          <p:cNvSpPr txBox="1"/>
          <p:nvPr/>
        </p:nvSpPr>
        <p:spPr>
          <a:xfrm>
            <a:off x="489579" y="4438941"/>
            <a:ext cx="3324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 smtClean="0">
                <a:latin typeface="Constantia" charset="0"/>
                <a:ea typeface="Constantia" charset="0"/>
                <a:cs typeface="Constantia" charset="0"/>
              </a:rPr>
              <a:t>Cùng HS </a:t>
            </a:r>
            <a:r>
              <a:rPr lang="en-US" sz="2400" dirty="0" err="1" smtClean="0">
                <a:latin typeface="Constantia" charset="0"/>
                <a:ea typeface="Constantia" charset="0"/>
                <a:cs typeface="Constantia" charset="0"/>
              </a:rPr>
              <a:t>xây</a:t>
            </a: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dựng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kế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hoạch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cách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thức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kiểm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soát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mức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độ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sử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latin typeface="Constantia" charset="0"/>
                <a:ea typeface="Constantia" charset="0"/>
                <a:cs typeface="Constantia" charset="0"/>
              </a:rPr>
              <a:t>dụng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9407FF2-93D8-4BEA-9ECD-1A75295B932C}"/>
              </a:ext>
            </a:extLst>
          </p:cNvPr>
          <p:cNvSpPr/>
          <p:nvPr/>
        </p:nvSpPr>
        <p:spPr>
          <a:xfrm>
            <a:off x="5145724" y="3518496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F88CBC5-3697-41D0-B7CB-B8203FA8FB34}"/>
              </a:ext>
            </a:extLst>
          </p:cNvPr>
          <p:cNvGrpSpPr/>
          <p:nvPr/>
        </p:nvGrpSpPr>
        <p:grpSpPr>
          <a:xfrm>
            <a:off x="5324059" y="3696630"/>
            <a:ext cx="1605194" cy="2473012"/>
            <a:chOff x="3145556" y="2276871"/>
            <a:chExt cx="2025750" cy="3120934"/>
          </a:xfrm>
        </p:grpSpPr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90BA78DF-DC5E-4681-A862-90FD59187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="" xmlns:a16="http://schemas.microsoft.com/office/drawing/2014/main" id="{0AAD3957-2140-4EAD-A3F3-AF20EB3BDDCD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="" xmlns:a16="http://schemas.microsoft.com/office/drawing/2014/main" id="{76FFB256-8315-45D1-8071-1B0DA7CB332D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46D11A58-75E4-4CE7-8BCC-13F05E7C7C5F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5AF9558D-91CD-4C64-879C-015FC712E9F8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3451F7DC-8543-4C29-8F59-E1865C21F458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E997BE9F-97B8-4FDB-8EAF-0BBA9BF6F7FE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="" xmlns:a16="http://schemas.microsoft.com/office/drawing/2014/main" id="{5F97C747-904B-4ADF-86AE-57ACB2FCD9A1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="" xmlns:a16="http://schemas.microsoft.com/office/drawing/2014/main" id="{ACA057A1-C9D2-4A36-8814-29D086F90F1C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="" xmlns:a16="http://schemas.microsoft.com/office/drawing/2014/main" id="{509636E3-AF69-475B-A9C4-2175D567BBAE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A1F379E6-5463-4055-AB40-88AB4CE3D8B7}"/>
              </a:ext>
            </a:extLst>
          </p:cNvPr>
          <p:cNvSpPr/>
          <p:nvPr/>
        </p:nvSpPr>
        <p:spPr>
          <a:xfrm>
            <a:off x="6055709" y="3449967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F40F5698-B2A2-4044-B54C-4CFB22AD04C1}"/>
              </a:ext>
            </a:extLst>
          </p:cNvPr>
          <p:cNvSpPr/>
          <p:nvPr/>
        </p:nvSpPr>
        <p:spPr>
          <a:xfrm>
            <a:off x="7025571" y="441756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B000096-A9D0-427C-AB63-811360036100}"/>
              </a:ext>
            </a:extLst>
          </p:cNvPr>
          <p:cNvSpPr/>
          <p:nvPr/>
        </p:nvSpPr>
        <p:spPr>
          <a:xfrm>
            <a:off x="5082326" y="441756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76439CB8-A7C9-483D-9D92-80055975FCF4}"/>
              </a:ext>
            </a:extLst>
          </p:cNvPr>
          <p:cNvSpPr/>
          <p:nvPr/>
        </p:nvSpPr>
        <p:spPr>
          <a:xfrm>
            <a:off x="6799134" y="377119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79F472DC-5A27-496F-92E3-F2D2F797A92A}"/>
              </a:ext>
            </a:extLst>
          </p:cNvPr>
          <p:cNvSpPr/>
          <p:nvPr/>
        </p:nvSpPr>
        <p:spPr>
          <a:xfrm>
            <a:off x="5328589" y="377119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87A8B846-8220-425A-A6A6-0A0CA31D5C7A}"/>
              </a:ext>
            </a:extLst>
          </p:cNvPr>
          <p:cNvSpPr/>
          <p:nvPr/>
        </p:nvSpPr>
        <p:spPr>
          <a:xfrm>
            <a:off x="5794822" y="2687937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3600" dirty="0" smtClean="0"/>
              <a:t>3</a:t>
            </a:r>
            <a:endParaRPr lang="ko-KR" altLang="en-US" sz="3600" dirty="0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3F3A0205-03C2-4CE8-9862-56ED557FFF43}"/>
              </a:ext>
            </a:extLst>
          </p:cNvPr>
          <p:cNvSpPr/>
          <p:nvPr/>
        </p:nvSpPr>
        <p:spPr>
          <a:xfrm>
            <a:off x="4429684" y="3175471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3600" dirty="0" smtClean="0"/>
              <a:t>2</a:t>
            </a:r>
            <a:endParaRPr lang="ko-KR" altLang="en-US" sz="3600" dirty="0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537D08EF-50B9-4084-8BB1-F1FF02D0EFB5}"/>
              </a:ext>
            </a:extLst>
          </p:cNvPr>
          <p:cNvSpPr/>
          <p:nvPr/>
        </p:nvSpPr>
        <p:spPr>
          <a:xfrm>
            <a:off x="7160230" y="3175471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3600" dirty="0" smtClean="0"/>
              <a:t>4</a:t>
            </a:r>
            <a:endParaRPr lang="ko-KR" altLang="en-US" sz="3600" dirty="0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C60095B9-7D9E-4D3D-BCAA-C31D8A2CFA20}"/>
              </a:ext>
            </a:extLst>
          </p:cNvPr>
          <p:cNvSpPr/>
          <p:nvPr/>
        </p:nvSpPr>
        <p:spPr>
          <a:xfrm>
            <a:off x="4083478" y="4238007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3600" dirty="0" smtClean="0"/>
              <a:t>1</a:t>
            </a:r>
            <a:endParaRPr lang="ko-KR" altLang="en-US" sz="3600" dirty="0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3849EC0-D47B-4866-AB8D-4112FE9DF39E}"/>
              </a:ext>
            </a:extLst>
          </p:cNvPr>
          <p:cNvSpPr/>
          <p:nvPr/>
        </p:nvSpPr>
        <p:spPr>
          <a:xfrm>
            <a:off x="7506438" y="4238007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3600" dirty="0" smtClean="0"/>
              <a:t>5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5220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946666A-A360-45B4-AC65-CAF82642EA22}"/>
              </a:ext>
            </a:extLst>
          </p:cNvPr>
          <p:cNvGrpSpPr/>
          <p:nvPr/>
        </p:nvGrpSpPr>
        <p:grpSpPr>
          <a:xfrm>
            <a:off x="0" y="3890564"/>
            <a:ext cx="12193012" cy="2967436"/>
            <a:chOff x="0" y="4607111"/>
            <a:chExt cx="9144759" cy="2226929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68A240E7-9AF7-4A0C-BEBB-6AB287C463C9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763DE247-BA97-4997-A7A5-822F94EA6520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D76BBA47-5502-4FCD-BC4F-D6545AC7BD32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3B1AB0E-223E-48D8-8C13-6CE46300D02F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F7575F92-18D0-4911-A330-192CBA333EE6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0D944852-A44D-4BA4-BE30-BA669FC3D479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0E27382-0C4A-4112-8570-26B7D91D0579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161FA046-6831-4D4F-B9A6-7329785FE7CF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A0612216-A377-4C13-918E-7804F3F8CA53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D6AC3364-8A96-48BE-982F-2DE517961EAD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4EBCFD58-B63F-4FA7-8DDB-DD8FB636ACE9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6EAB7B59-FA3B-407C-9138-BEF23D38CE68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E92D4686-94EF-458A-914E-703EB3D4DC6E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4B86269F-F5D4-4979-BF07-6965526D64E7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5BFFBFE2-E286-4C53-BD58-1195769BAC31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834013E-FF5F-4E03-9F09-B5D51237DF0F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15D82731-5D85-4EBC-8B13-6478CE00E5E1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27E5BA26-1785-4CA9-BA5C-F3DA2A6CD640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DDEA0A7D-0BAB-472F-B065-5722B3687D53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2EBCBA76-CC7E-4393-B42C-6EEB7EFEFE9E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FD1A0E48-86F4-410A-A952-AC47A27448C4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0A0F384F-0A68-4D3A-961B-9B4464133B6D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43C25EA4-4876-4BF2-A4E7-EEDA0CD5F477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4A7EFE5-780C-4A7A-AB84-C4E0DAE576FA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A2B850BA-F770-40C5-8298-5DD125F0DE96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5C01B22-CE8A-423E-8064-150A6B66D6FA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AABDB2F2-DF64-4689-A170-137D0B073D7C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BFEEEFC5-E312-4D31-BECA-10964CF568C9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E519C8BB-82A1-4B11-A57B-C338B56BFCFA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682EA1CA-42A3-4F31-8E42-CF61A4BD6438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1E270174-1314-4966-B77A-EFD67E524420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2D858F9C-2575-4D37-B802-24B6301EC51F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09112F82-4325-4518-BFDC-6680E2FD9755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F7FC6BEB-6C99-4C33-9A6E-38828F6EAB6C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1A25E90D-BA5C-42DC-AB4C-E5038CE945FD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A51013CC-F194-46BD-938E-918B2E43CFEA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ED634216-C001-4367-9EF7-FC061BB4A5A7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AB47009C-7C10-412C-A8DD-EA32482CCB37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F2B8BFE5-38D1-4ED2-933D-007D6B270082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81A74E8A-B8AE-4B89-8C3B-098CF43C9128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ECF9F215-F9AE-4A9F-989D-DBC1033C6902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C0E3E15C-1BD4-455F-B060-D4CF9F63E985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B6BA23EC-B3CE-42EA-A158-D834A1EC9D7D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620694E5-F61B-41D1-AFD2-124BDE38B842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F1D273DC-7045-413A-8B92-8257B8814333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C4D56D55-71AD-4DFD-9B9C-902B383500DF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84E27AA7-E773-403F-824A-95376166C59A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4D1F949E-BB04-44D2-91B5-E46522AC1746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4E1D3DD2-EDE7-43A9-9A92-BE304AACF75A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13B63A02-4AFB-454C-B931-CB66ACB3BF69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BB3F774C-A40B-4DEB-8237-5B595FEC4B12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8435D213-7B01-45CB-9FDC-7A5A08ADCF3F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F630D746-CCBE-43FD-9B0D-68B5202951EF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37DAFCAE-4F0A-4A09-8B83-3F3CFCBE585C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72E1909F-9947-408F-AC02-D76A296ED0A7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0FCA86D8-3351-4758-895C-4FA4992E84C3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D7211B30-2408-46BA-9CBD-FC46B03F38AF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9FF63F74-1DD5-41C7-8C16-EE7156CC4C39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F94C8250-1FAF-4914-8EFA-AA47AF3035BE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A063CDF8-9B36-4B9E-8E32-BA2EF4C8A85D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9A0F452F-22BF-407C-97F2-6F515577E4D2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AA57E055-1489-4A35-B511-447172CD7C0C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F44E7F7C-0DC7-4522-B241-76FB07CC65DE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B104099A-D174-48D2-A210-A8A3DE2F18C1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3FF72AD3-C6BE-436B-9CE4-3F142ADEF9F4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0BBAD358-45C9-4AEF-B869-517303ECDDD0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26B7722E-CE5F-494C-939A-090BC0630277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4F43BD1C-77F0-4A16-A8FE-E2AB7A3EA362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BB3494BF-BDD0-430D-BE32-B570D736B09A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A78FF5BE-EF95-49AB-A3C3-918380905E38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36B83B63-78FA-4080-9F0C-5DA7314410CD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C2FF8036-5850-431B-BD19-1E0279773D4E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358A01BB-3FBC-4296-A609-6BB5963D766E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472F6D2F-8B4D-4BB1-8FE7-C973FEF201E5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5BE8EC04-27EB-4607-8907-04AA1DB98073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4C16E3DC-F955-4949-872C-1C4C92F7888C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593A5066-CA1B-47B8-A614-AD0BE206ADFD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EFD229C1-9781-475C-AB28-1142A3202A0B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653B1EDE-0A4A-481B-89C9-881D1B26BA4E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416E84A4-5189-44D7-9F35-ECCDFA79FBDD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FDCE2CBF-242D-4656-B0DF-5CE3BE3CBD48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20DCAE05-B9CD-440A-A5FC-244DEBD6FAEE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E8DB5AD6-795D-4B63-8EAC-34901E81653D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5BE45A5C-FBF1-4EA5-87B0-929CF79BE295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61719DC7-E914-4927-9438-24439E428C2E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4068CD8E-104F-4E80-885D-75984AFB65ED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61A62613-6F56-463C-BAD3-745ADEDA36F0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F59E0D1A-5536-4720-B17A-2A682065459C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A0194A09-F63B-4CB1-B377-CBBA52F82CD5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AA8B395D-B583-4E54-A6EC-D909C7A440C1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6D4DB893-6564-4718-BED7-78322EA4B31F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292CCCE4-EEE2-4984-9A2D-1C1A65D470DE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69748891-91FA-4293-B3A5-D2194067F832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B05EB556-3C48-4BF3-BCC5-F9FF736D41C9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21684B51-381B-457B-BC75-C228EE084B0A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B564CA55-FDC7-4AD9-8502-E9D24DA1F472}"/>
              </a:ext>
            </a:extLst>
          </p:cNvPr>
          <p:cNvSpPr/>
          <p:nvPr/>
        </p:nvSpPr>
        <p:spPr>
          <a:xfrm>
            <a:off x="18493" y="3426105"/>
            <a:ext cx="12183267" cy="342307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274511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6.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Hỗ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trợ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can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thiệp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nguy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cơ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tự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tử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6.1. </a:t>
            </a:r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Phòng ngừa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F79256CC-6458-4F53-8251-4A307F4DFB70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F5B317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="" xmlns:a16="http://schemas.microsoft.com/office/drawing/2014/main" id="{19274F31-5B82-4BD9-A2B0-870B0472A06B}"/>
              </a:ext>
            </a:extLst>
          </p:cNvPr>
          <p:cNvGrpSpPr/>
          <p:nvPr/>
        </p:nvGrpSpPr>
        <p:grpSpPr>
          <a:xfrm>
            <a:off x="9185683" y="1575203"/>
            <a:ext cx="2091768" cy="4889538"/>
            <a:chOff x="9185683" y="1575203"/>
            <a:chExt cx="2091768" cy="4889538"/>
          </a:xfrm>
        </p:grpSpPr>
        <p:grpSp>
          <p:nvGrpSpPr>
            <p:cNvPr id="116" name="그룹 7">
              <a:extLst>
                <a:ext uri="{FF2B5EF4-FFF2-40B4-BE49-F238E27FC236}">
                  <a16:creationId xmlns="" xmlns:a16="http://schemas.microsoft.com/office/drawing/2014/main" id="{68978B0A-9CED-465D-82D9-FA2E4F0223BF}"/>
                </a:ext>
              </a:extLst>
            </p:cNvPr>
            <p:cNvGrpSpPr/>
            <p:nvPr/>
          </p:nvGrpSpPr>
          <p:grpSpPr>
            <a:xfrm>
              <a:off x="9555832" y="3403688"/>
              <a:ext cx="1584176" cy="3061053"/>
              <a:chOff x="9555832" y="3403687"/>
              <a:chExt cx="1584176" cy="3061053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="" xmlns:a16="http://schemas.microsoft.com/office/drawing/2014/main" id="{C6D9F47C-AE61-476B-9A7C-F55D38364A22}"/>
                  </a:ext>
                </a:extLst>
              </p:cNvPr>
              <p:cNvSpPr/>
              <p:nvPr/>
            </p:nvSpPr>
            <p:spPr>
              <a:xfrm>
                <a:off x="10258767" y="5636740"/>
                <a:ext cx="178306" cy="828000"/>
              </a:xfrm>
              <a:prstGeom prst="trapezoi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="" xmlns:a16="http://schemas.microsoft.com/office/drawing/2014/main" id="{C0208F18-CDB1-4DC7-8730-DE37F5A4DB53}"/>
                  </a:ext>
                </a:extLst>
              </p:cNvPr>
              <p:cNvGrpSpPr/>
              <p:nvPr/>
            </p:nvGrpSpPr>
            <p:grpSpPr>
              <a:xfrm>
                <a:off x="9555832" y="3403687"/>
                <a:ext cx="1584176" cy="2282988"/>
                <a:chOff x="967240" y="3289369"/>
                <a:chExt cx="1100200" cy="1585520"/>
              </a:xfrm>
            </p:grpSpPr>
            <p:sp>
              <p:nvSpPr>
                <p:cNvPr id="119" name="Freeform 27">
                  <a:extLst>
                    <a:ext uri="{FF2B5EF4-FFF2-40B4-BE49-F238E27FC236}">
                      <a16:creationId xmlns="" xmlns:a16="http://schemas.microsoft.com/office/drawing/2014/main" id="{1F5800D5-9CD8-4052-93A3-BEAC70DEE6F6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>
                    <a:latin typeface="Constantia" charset="0"/>
                    <a:ea typeface="Constantia" charset="0"/>
                    <a:cs typeface="Constantia" charset="0"/>
                  </a:endParaRPr>
                </a:p>
              </p:txBody>
            </p:sp>
            <p:sp>
              <p:nvSpPr>
                <p:cNvPr id="120" name="Freeform 28">
                  <a:extLst>
                    <a:ext uri="{FF2B5EF4-FFF2-40B4-BE49-F238E27FC236}">
                      <a16:creationId xmlns="" xmlns:a16="http://schemas.microsoft.com/office/drawing/2014/main" id="{BB485118-4372-4602-8A55-B03BB3B4CBAD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>
                    <a:latin typeface="Constantia" charset="0"/>
                    <a:ea typeface="Constantia" charset="0"/>
                    <a:cs typeface="Constantia" charset="0"/>
                  </a:endParaRPr>
                </a:p>
              </p:txBody>
            </p:sp>
          </p:grpSp>
        </p:grpSp>
        <p:sp>
          <p:nvSpPr>
            <p:cNvPr id="132" name="TextBox 131">
              <a:extLst>
                <a:ext uri="{FF2B5EF4-FFF2-40B4-BE49-F238E27FC236}">
                  <a16:creationId xmlns="" xmlns:a16="http://schemas.microsoft.com/office/drawing/2014/main" id="{6CF9820C-9D83-4A83-A6F3-F294358E7FB3}"/>
                </a:ext>
              </a:extLst>
            </p:cNvPr>
            <p:cNvSpPr txBox="1"/>
            <p:nvPr/>
          </p:nvSpPr>
          <p:spPr>
            <a:xfrm>
              <a:off x="9185683" y="1575203"/>
              <a:ext cx="20917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Giúp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vi-VN" sz="2400" dirty="0" smtClean="0">
                  <a:latin typeface="Constantia" charset="0"/>
                  <a:ea typeface="Constantia" charset="0"/>
                  <a:cs typeface="Constantia" charset="0"/>
                </a:rPr>
                <a:t>học sinh</a:t>
              </a:r>
              <a:r>
                <a:rPr lang="en-US" sz="2400" dirty="0" smtClean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kết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nối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với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thế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giới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,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không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bị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cô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lập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42" name="Freeform 18">
              <a:extLst>
                <a:ext uri="{FF2B5EF4-FFF2-40B4-BE49-F238E27FC236}">
                  <a16:creationId xmlns="" xmlns:a16="http://schemas.microsoft.com/office/drawing/2014/main" id="{32A6CC91-F3E9-4BE7-A75F-750227A7880E}"/>
                </a:ext>
              </a:extLst>
            </p:cNvPr>
            <p:cNvSpPr/>
            <p:nvPr/>
          </p:nvSpPr>
          <p:spPr>
            <a:xfrm>
              <a:off x="10077955" y="4587942"/>
              <a:ext cx="546787" cy="441297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BEE16AEF-0F87-4809-9637-D8743AEAAE09}"/>
              </a:ext>
            </a:extLst>
          </p:cNvPr>
          <p:cNvGrpSpPr/>
          <p:nvPr/>
        </p:nvGrpSpPr>
        <p:grpSpPr>
          <a:xfrm>
            <a:off x="6442387" y="2158924"/>
            <a:ext cx="1976052" cy="4305817"/>
            <a:chOff x="7070602" y="2158924"/>
            <a:chExt cx="1976052" cy="4305817"/>
          </a:xfrm>
        </p:grpSpPr>
        <p:grpSp>
          <p:nvGrpSpPr>
            <p:cNvPr id="111" name="그룹 6">
              <a:extLst>
                <a:ext uri="{FF2B5EF4-FFF2-40B4-BE49-F238E27FC236}">
                  <a16:creationId xmlns="" xmlns:a16="http://schemas.microsoft.com/office/drawing/2014/main" id="{D4FBEA20-86F2-4C8C-BDED-62F88C367263}"/>
                </a:ext>
              </a:extLst>
            </p:cNvPr>
            <p:cNvGrpSpPr/>
            <p:nvPr/>
          </p:nvGrpSpPr>
          <p:grpSpPr>
            <a:xfrm>
              <a:off x="7428652" y="3403688"/>
              <a:ext cx="1584176" cy="3061053"/>
              <a:chOff x="7636762" y="3403687"/>
              <a:chExt cx="1584176" cy="3061053"/>
            </a:xfrm>
          </p:grpSpPr>
          <p:sp>
            <p:nvSpPr>
              <p:cNvPr id="112" name="Trapezoid 111">
                <a:extLst>
                  <a:ext uri="{FF2B5EF4-FFF2-40B4-BE49-F238E27FC236}">
                    <a16:creationId xmlns="" xmlns:a16="http://schemas.microsoft.com/office/drawing/2014/main" id="{AE3BE93B-BA46-45C5-872E-535DBD2D6848}"/>
                  </a:ext>
                </a:extLst>
              </p:cNvPr>
              <p:cNvSpPr/>
              <p:nvPr/>
            </p:nvSpPr>
            <p:spPr>
              <a:xfrm>
                <a:off x="8339697" y="5636740"/>
                <a:ext cx="178306" cy="828000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="" xmlns:a16="http://schemas.microsoft.com/office/drawing/2014/main" id="{AE5B07A9-C836-4013-9778-8AC673F1589C}"/>
                  </a:ext>
                </a:extLst>
              </p:cNvPr>
              <p:cNvGrpSpPr/>
              <p:nvPr/>
            </p:nvGrpSpPr>
            <p:grpSpPr>
              <a:xfrm>
                <a:off x="7636762" y="3403687"/>
                <a:ext cx="1584176" cy="2282988"/>
                <a:chOff x="967240" y="3289369"/>
                <a:chExt cx="1100200" cy="1585520"/>
              </a:xfrm>
            </p:grpSpPr>
            <p:sp>
              <p:nvSpPr>
                <p:cNvPr id="114" name="Freeform 24">
                  <a:extLst>
                    <a:ext uri="{FF2B5EF4-FFF2-40B4-BE49-F238E27FC236}">
                      <a16:creationId xmlns="" xmlns:a16="http://schemas.microsoft.com/office/drawing/2014/main" id="{E90FA346-D369-4F70-AECE-581EA58C2084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>
                    <a:latin typeface="Constantia" charset="0"/>
                    <a:ea typeface="Constantia" charset="0"/>
                    <a:cs typeface="Constantia" charset="0"/>
                  </a:endParaRPr>
                </a:p>
              </p:txBody>
            </p:sp>
            <p:sp>
              <p:nvSpPr>
                <p:cNvPr id="115" name="Freeform 25">
                  <a:extLst>
                    <a:ext uri="{FF2B5EF4-FFF2-40B4-BE49-F238E27FC236}">
                      <a16:creationId xmlns="" xmlns:a16="http://schemas.microsoft.com/office/drawing/2014/main" id="{F1C997CC-7A10-4DE1-B7D0-897D63C834C7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latin typeface="Constantia" charset="0"/>
                    <a:ea typeface="Constantia" charset="0"/>
                    <a:cs typeface="Constantia" charset="0"/>
                  </a:endParaRPr>
                </a:p>
              </p:txBody>
            </p:sp>
          </p:grpSp>
        </p:grpSp>
        <p:sp>
          <p:nvSpPr>
            <p:cNvPr id="129" name="TextBox 128">
              <a:extLst>
                <a:ext uri="{FF2B5EF4-FFF2-40B4-BE49-F238E27FC236}">
                  <a16:creationId xmlns="" xmlns:a16="http://schemas.microsoft.com/office/drawing/2014/main" id="{EA39FCDD-16D6-441C-8C30-8C545CA152A4}"/>
                </a:ext>
              </a:extLst>
            </p:cNvPr>
            <p:cNvSpPr txBox="1"/>
            <p:nvPr/>
          </p:nvSpPr>
          <p:spPr>
            <a:xfrm>
              <a:off x="7070602" y="2158924"/>
              <a:ext cx="19760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Có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mặt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ở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bên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và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lắng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nghe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.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43" name="Oval 7">
              <a:extLst>
                <a:ext uri="{FF2B5EF4-FFF2-40B4-BE49-F238E27FC236}">
                  <a16:creationId xmlns="" xmlns:a16="http://schemas.microsoft.com/office/drawing/2014/main" id="{0256DBE7-475F-40BD-95FA-25121DCA2C55}"/>
                </a:ext>
              </a:extLst>
            </p:cNvPr>
            <p:cNvSpPr/>
            <p:nvPr/>
          </p:nvSpPr>
          <p:spPr>
            <a:xfrm>
              <a:off x="8000949" y="4577514"/>
              <a:ext cx="462153" cy="46215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84A6742B-A52F-43EF-BED9-D165295545CB}"/>
              </a:ext>
            </a:extLst>
          </p:cNvPr>
          <p:cNvGrpSpPr/>
          <p:nvPr/>
        </p:nvGrpSpPr>
        <p:grpSpPr>
          <a:xfrm>
            <a:off x="1076901" y="1767574"/>
            <a:ext cx="1976052" cy="4697168"/>
            <a:chOff x="2961548" y="1767574"/>
            <a:chExt cx="1976052" cy="4697168"/>
          </a:xfrm>
        </p:grpSpPr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7403E9A0-EB2B-4823-8F97-F84342AFC6CA}"/>
                </a:ext>
              </a:extLst>
            </p:cNvPr>
            <p:cNvGrpSpPr/>
            <p:nvPr/>
          </p:nvGrpSpPr>
          <p:grpSpPr>
            <a:xfrm>
              <a:off x="3174294" y="3403689"/>
              <a:ext cx="1584176" cy="3061053"/>
              <a:chOff x="903020" y="3403687"/>
              <a:chExt cx="1584176" cy="3061053"/>
            </a:xfrm>
          </p:grpSpPr>
          <p:sp>
            <p:nvSpPr>
              <p:cNvPr id="102" name="Trapezoid 101">
                <a:extLst>
                  <a:ext uri="{FF2B5EF4-FFF2-40B4-BE49-F238E27FC236}">
                    <a16:creationId xmlns="" xmlns:a16="http://schemas.microsoft.com/office/drawing/2014/main" id="{696585D1-04D8-4047-A59F-E341FE3BDF71}"/>
                  </a:ext>
                </a:extLst>
              </p:cNvPr>
              <p:cNvSpPr/>
              <p:nvPr/>
            </p:nvSpPr>
            <p:spPr>
              <a:xfrm>
                <a:off x="1605955" y="5636740"/>
                <a:ext cx="178306" cy="828000"/>
              </a:xfrm>
              <a:prstGeom prst="trapezoi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="" xmlns:a16="http://schemas.microsoft.com/office/drawing/2014/main" id="{EB41243F-FA7B-4129-91EA-989DD5745A84}"/>
                  </a:ext>
                </a:extLst>
              </p:cNvPr>
              <p:cNvGrpSpPr/>
              <p:nvPr/>
            </p:nvGrpSpPr>
            <p:grpSpPr>
              <a:xfrm>
                <a:off x="903020" y="3403687"/>
                <a:ext cx="1584176" cy="2282988"/>
                <a:chOff x="967240" y="3289369"/>
                <a:chExt cx="1100200" cy="1585520"/>
              </a:xfrm>
            </p:grpSpPr>
            <p:sp>
              <p:nvSpPr>
                <p:cNvPr id="104" name="Freeform 3">
                  <a:extLst>
                    <a:ext uri="{FF2B5EF4-FFF2-40B4-BE49-F238E27FC236}">
                      <a16:creationId xmlns="" xmlns:a16="http://schemas.microsoft.com/office/drawing/2014/main" id="{32E7400C-F298-4B58-B275-733BCD5CFD85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latin typeface="Constantia" charset="0"/>
                    <a:ea typeface="Constantia" charset="0"/>
                    <a:cs typeface="Constantia" charset="0"/>
                  </a:endParaRPr>
                </a:p>
              </p:txBody>
            </p:sp>
            <p:sp>
              <p:nvSpPr>
                <p:cNvPr id="105" name="Freeform 18">
                  <a:extLst>
                    <a:ext uri="{FF2B5EF4-FFF2-40B4-BE49-F238E27FC236}">
                      <a16:creationId xmlns="" xmlns:a16="http://schemas.microsoft.com/office/drawing/2014/main" id="{FBAA8493-E45D-4A62-A462-29195867C08D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>
                    <a:latin typeface="Constantia" charset="0"/>
                    <a:ea typeface="Constantia" charset="0"/>
                    <a:cs typeface="Constantia" charset="0"/>
                  </a:endParaRPr>
                </a:p>
              </p:txBody>
            </p:sp>
          </p:grpSp>
        </p:grp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D91D36ED-D635-4561-91AE-3BFDCA970088}"/>
                </a:ext>
              </a:extLst>
            </p:cNvPr>
            <p:cNvSpPr txBox="1"/>
            <p:nvPr/>
          </p:nvSpPr>
          <p:spPr>
            <a:xfrm>
              <a:off x="2961548" y="1767574"/>
              <a:ext cx="19760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Quan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tâm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hỏi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han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về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cảm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xúc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của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cá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nhân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="" xmlns:a16="http://schemas.microsoft.com/office/drawing/2014/main" id="{A065BC07-68A5-486C-A3C6-CF4298E9443C}"/>
              </a:ext>
            </a:extLst>
          </p:cNvPr>
          <p:cNvGrpSpPr/>
          <p:nvPr/>
        </p:nvGrpSpPr>
        <p:grpSpPr>
          <a:xfrm>
            <a:off x="3545910" y="1752946"/>
            <a:ext cx="2476731" cy="4711795"/>
            <a:chOff x="4802341" y="1752946"/>
            <a:chExt cx="2476731" cy="4711795"/>
          </a:xfrm>
        </p:grpSpPr>
        <p:grpSp>
          <p:nvGrpSpPr>
            <p:cNvPr id="106" name="그룹 5">
              <a:extLst>
                <a:ext uri="{FF2B5EF4-FFF2-40B4-BE49-F238E27FC236}">
                  <a16:creationId xmlns="" xmlns:a16="http://schemas.microsoft.com/office/drawing/2014/main" id="{BE5BB12C-C223-400A-AE65-9ABC9BD9BA62}"/>
                </a:ext>
              </a:extLst>
            </p:cNvPr>
            <p:cNvGrpSpPr/>
            <p:nvPr/>
          </p:nvGrpSpPr>
          <p:grpSpPr>
            <a:xfrm>
              <a:off x="5301473" y="3403688"/>
              <a:ext cx="1584176" cy="3061053"/>
              <a:chOff x="5717691" y="3403687"/>
              <a:chExt cx="1584176" cy="3061053"/>
            </a:xfrm>
          </p:grpSpPr>
          <p:sp>
            <p:nvSpPr>
              <p:cNvPr id="107" name="Trapezoid 106">
                <a:extLst>
                  <a:ext uri="{FF2B5EF4-FFF2-40B4-BE49-F238E27FC236}">
                    <a16:creationId xmlns="" xmlns:a16="http://schemas.microsoft.com/office/drawing/2014/main" id="{C93B129E-90B6-49DD-B14F-818C0E4B0830}"/>
                  </a:ext>
                </a:extLst>
              </p:cNvPr>
              <p:cNvSpPr/>
              <p:nvPr/>
            </p:nvSpPr>
            <p:spPr>
              <a:xfrm>
                <a:off x="6420626" y="5636740"/>
                <a:ext cx="178306" cy="828000"/>
              </a:xfrm>
              <a:prstGeom prst="trapezoi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1B713A78-1EFA-4F01-9669-04DC393E2242}"/>
                  </a:ext>
                </a:extLst>
              </p:cNvPr>
              <p:cNvGrpSpPr/>
              <p:nvPr/>
            </p:nvGrpSpPr>
            <p:grpSpPr>
              <a:xfrm>
                <a:off x="5717691" y="3403687"/>
                <a:ext cx="1584176" cy="2282988"/>
                <a:chOff x="967240" y="3289369"/>
                <a:chExt cx="1100200" cy="1585520"/>
              </a:xfrm>
            </p:grpSpPr>
            <p:sp>
              <p:nvSpPr>
                <p:cNvPr id="109" name="Freeform 21">
                  <a:extLst>
                    <a:ext uri="{FF2B5EF4-FFF2-40B4-BE49-F238E27FC236}">
                      <a16:creationId xmlns="" xmlns:a16="http://schemas.microsoft.com/office/drawing/2014/main" id="{3CF753BE-46E2-4D44-B049-C0A858382F4E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latin typeface="Constantia" charset="0"/>
                    <a:ea typeface="Constantia" charset="0"/>
                    <a:cs typeface="Constantia" charset="0"/>
                  </a:endParaRPr>
                </a:p>
              </p:txBody>
            </p:sp>
            <p:sp>
              <p:nvSpPr>
                <p:cNvPr id="110" name="Freeform 22">
                  <a:extLst>
                    <a:ext uri="{FF2B5EF4-FFF2-40B4-BE49-F238E27FC236}">
                      <a16:creationId xmlns="" xmlns:a16="http://schemas.microsoft.com/office/drawing/2014/main" id="{C705BBBA-31EB-40D2-89B1-E67F65BB63DA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>
                    <a:latin typeface="Constantia" charset="0"/>
                    <a:ea typeface="Constantia" charset="0"/>
                    <a:cs typeface="Constantia" charset="0"/>
                  </a:endParaRPr>
                </a:p>
              </p:txBody>
            </p:sp>
          </p:grpSp>
        </p:grp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3CD85E75-10FA-4F61-858D-0C66ACF47AB7}"/>
                </a:ext>
              </a:extLst>
            </p:cNvPr>
            <p:cNvSpPr txBox="1"/>
            <p:nvPr/>
          </p:nvSpPr>
          <p:spPr>
            <a:xfrm>
              <a:off x="4802341" y="1752946"/>
              <a:ext cx="24767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Giữ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môi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trường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an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toàn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,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cách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ly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các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đồ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vật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có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thể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sử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dụng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để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tự</a:t>
              </a:r>
              <a:r>
                <a:rPr lang="en-US" sz="2400" dirty="0">
                  <a:latin typeface="Constantia" charset="0"/>
                  <a:ea typeface="Constantia" charset="0"/>
                  <a:cs typeface="Constantia" charset="0"/>
                </a:rPr>
                <a:t> </a:t>
              </a:r>
              <a:r>
                <a:rPr lang="en-US" sz="2400" dirty="0" err="1">
                  <a:latin typeface="Constantia" charset="0"/>
                  <a:ea typeface="Constantia" charset="0"/>
                  <a:cs typeface="Constantia" charset="0"/>
                </a:rPr>
                <a:t>tử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145" name="Round Same Side Corner Rectangle 36">
              <a:extLst>
                <a:ext uri="{FF2B5EF4-FFF2-40B4-BE49-F238E27FC236}">
                  <a16:creationId xmlns="" xmlns:a16="http://schemas.microsoft.com/office/drawing/2014/main" id="{E4889B7E-1BF6-4658-9862-FBE7820EE5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1105" y="4608339"/>
              <a:ext cx="506571" cy="400503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517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hart 52">
            <a:extLst>
              <a:ext uri="{FF2B5EF4-FFF2-40B4-BE49-F238E27FC236}">
                <a16:creationId xmlns="" xmlns:a16="http://schemas.microsoft.com/office/drawing/2014/main" id="{094B8608-B5C1-48F6-BEAB-C71EDB6FC04C}"/>
              </a:ext>
            </a:extLst>
          </p:cNvPr>
          <p:cNvGraphicFramePr/>
          <p:nvPr>
            <p:extLst/>
          </p:nvPr>
        </p:nvGraphicFramePr>
        <p:xfrm>
          <a:off x="6473443" y="1507863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2A9BFBE-4CC8-4A90-96F2-60F4AB4FE5E2}"/>
              </a:ext>
            </a:extLst>
          </p:cNvPr>
          <p:cNvGrpSpPr/>
          <p:nvPr/>
        </p:nvGrpSpPr>
        <p:grpSpPr>
          <a:xfrm>
            <a:off x="925074" y="3607975"/>
            <a:ext cx="2160000" cy="2304256"/>
            <a:chOff x="613118" y="3965848"/>
            <a:chExt cx="1779592" cy="2304256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9BB3B9F-8CF3-404B-8F5A-57B46F6DAFC2}"/>
                </a:ext>
              </a:extLst>
            </p:cNvPr>
            <p:cNvSpPr/>
            <p:nvPr/>
          </p:nvSpPr>
          <p:spPr>
            <a:xfrm>
              <a:off x="613119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9BA66491-7AF9-449B-9FD0-FD947F5D94EF}"/>
                </a:ext>
              </a:extLst>
            </p:cNvPr>
            <p:cNvSpPr/>
            <p:nvPr/>
          </p:nvSpPr>
          <p:spPr>
            <a:xfrm>
              <a:off x="613118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6D468A1-65E1-4307-84F4-773AD03D02EC}"/>
              </a:ext>
            </a:extLst>
          </p:cNvPr>
          <p:cNvGrpSpPr/>
          <p:nvPr/>
        </p:nvGrpSpPr>
        <p:grpSpPr>
          <a:xfrm>
            <a:off x="3645313" y="3607975"/>
            <a:ext cx="2160000" cy="2304256"/>
            <a:chOff x="2701350" y="3965848"/>
            <a:chExt cx="1779592" cy="2304256"/>
          </a:xfrm>
          <a:solidFill>
            <a:schemeClr val="accent3"/>
          </a:solidFill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4611C00-0762-49D8-907F-89CF61181493}"/>
                </a:ext>
              </a:extLst>
            </p:cNvPr>
            <p:cNvSpPr/>
            <p:nvPr/>
          </p:nvSpPr>
          <p:spPr>
            <a:xfrm>
              <a:off x="2701351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8">
              <a:extLst>
                <a:ext uri="{FF2B5EF4-FFF2-40B4-BE49-F238E27FC236}">
                  <a16:creationId xmlns="" xmlns:a16="http://schemas.microsoft.com/office/drawing/2014/main" id="{DFCA9EE0-50F0-44C9-A54A-122E43D74CAA}"/>
                </a:ext>
              </a:extLst>
            </p:cNvPr>
            <p:cNvSpPr/>
            <p:nvPr/>
          </p:nvSpPr>
          <p:spPr>
            <a:xfrm>
              <a:off x="2701350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06A24F7-A48E-4C82-BA01-E757B72176E9}"/>
              </a:ext>
            </a:extLst>
          </p:cNvPr>
          <p:cNvGrpSpPr/>
          <p:nvPr/>
        </p:nvGrpSpPr>
        <p:grpSpPr>
          <a:xfrm>
            <a:off x="6365552" y="3607975"/>
            <a:ext cx="2160000" cy="2304256"/>
            <a:chOff x="4789582" y="3965848"/>
            <a:chExt cx="1779592" cy="2304256"/>
          </a:xfrm>
          <a:solidFill>
            <a:schemeClr val="accent2"/>
          </a:solidFill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3198E4-ACDC-46E1-8FE5-7B3061CD4886}"/>
                </a:ext>
              </a:extLst>
            </p:cNvPr>
            <p:cNvSpPr/>
            <p:nvPr/>
          </p:nvSpPr>
          <p:spPr>
            <a:xfrm>
              <a:off x="478958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Rectangle 8">
              <a:extLst>
                <a:ext uri="{FF2B5EF4-FFF2-40B4-BE49-F238E27FC236}">
                  <a16:creationId xmlns="" xmlns:a16="http://schemas.microsoft.com/office/drawing/2014/main" id="{E27E73B1-74F2-439E-AEED-7A06A49E3E5E}"/>
                </a:ext>
              </a:extLst>
            </p:cNvPr>
            <p:cNvSpPr/>
            <p:nvPr/>
          </p:nvSpPr>
          <p:spPr>
            <a:xfrm>
              <a:off x="478958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62933E5-8CA6-4F77-841F-2418F2508181}"/>
              </a:ext>
            </a:extLst>
          </p:cNvPr>
          <p:cNvGrpSpPr/>
          <p:nvPr/>
        </p:nvGrpSpPr>
        <p:grpSpPr>
          <a:xfrm>
            <a:off x="9085790" y="3607975"/>
            <a:ext cx="2160000" cy="2304256"/>
            <a:chOff x="6795502" y="3965848"/>
            <a:chExt cx="1779592" cy="2304256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53FBAB8F-180A-4AF7-97E9-BF509CA1DDE2}"/>
                </a:ext>
              </a:extLst>
            </p:cNvPr>
            <p:cNvSpPr/>
            <p:nvPr/>
          </p:nvSpPr>
          <p:spPr>
            <a:xfrm>
              <a:off x="679550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8">
              <a:extLst>
                <a:ext uri="{FF2B5EF4-FFF2-40B4-BE49-F238E27FC236}">
                  <a16:creationId xmlns="" xmlns:a16="http://schemas.microsoft.com/office/drawing/2014/main" id="{CDA2A5EF-6CCA-4BA1-85E0-7DE6A49E6170}"/>
                </a:ext>
              </a:extLst>
            </p:cNvPr>
            <p:cNvSpPr/>
            <p:nvPr/>
          </p:nvSpPr>
          <p:spPr>
            <a:xfrm>
              <a:off x="679550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9E2299D7-3302-4F0F-94FB-B8CD80322631}"/>
              </a:ext>
            </a:extLst>
          </p:cNvPr>
          <p:cNvGrpSpPr/>
          <p:nvPr/>
        </p:nvGrpSpPr>
        <p:grpSpPr>
          <a:xfrm>
            <a:off x="10151116" y="3607975"/>
            <a:ext cx="1094674" cy="2304256"/>
            <a:chOff x="-1285875" y="674797"/>
            <a:chExt cx="1094674" cy="2304256"/>
          </a:xfrm>
          <a:solidFill>
            <a:schemeClr val="accent1">
              <a:lumMod val="75000"/>
            </a:schemeClr>
          </a:solidFill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A06785D9-DEF6-4C3A-94A3-FAF69A05FD1D}"/>
                </a:ext>
              </a:extLst>
            </p:cNvPr>
            <p:cNvSpPr/>
            <p:nvPr/>
          </p:nvSpPr>
          <p:spPr>
            <a:xfrm>
              <a:off x="-1285875" y="674797"/>
              <a:ext cx="1094674" cy="96011"/>
            </a:xfrm>
            <a:custGeom>
              <a:avLst/>
              <a:gdLst>
                <a:gd name="connsiteX0" fmla="*/ 0 w 1094674"/>
                <a:gd name="connsiteY0" fmla="*/ 0 h 96011"/>
                <a:gd name="connsiteX1" fmla="*/ 1094674 w 1094674"/>
                <a:gd name="connsiteY1" fmla="*/ 0 h 96011"/>
                <a:gd name="connsiteX2" fmla="*/ 1094674 w 1094674"/>
                <a:gd name="connsiteY2" fmla="*/ 96011 h 96011"/>
                <a:gd name="connsiteX3" fmla="*/ 0 w 1094674"/>
                <a:gd name="connsiteY3" fmla="*/ 96011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674" h="96011">
                  <a:moveTo>
                    <a:pt x="0" y="0"/>
                  </a:moveTo>
                  <a:lnTo>
                    <a:pt x="1094674" y="0"/>
                  </a:lnTo>
                  <a:lnTo>
                    <a:pt x="1094674" y="96011"/>
                  </a:lnTo>
                  <a:lnTo>
                    <a:pt x="0" y="960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DD40144B-66C7-47D7-997F-BAF3190D448F}"/>
                </a:ext>
              </a:extLst>
            </p:cNvPr>
            <p:cNvSpPr/>
            <p:nvPr/>
          </p:nvSpPr>
          <p:spPr>
            <a:xfrm>
              <a:off x="-1285875" y="866818"/>
              <a:ext cx="1094674" cy="2112235"/>
            </a:xfrm>
            <a:custGeom>
              <a:avLst/>
              <a:gdLst>
                <a:gd name="connsiteX0" fmla="*/ 0 w 1094674"/>
                <a:gd name="connsiteY0" fmla="*/ 0 h 2112235"/>
                <a:gd name="connsiteX1" fmla="*/ 1094673 w 1094674"/>
                <a:gd name="connsiteY1" fmla="*/ 0 h 2112235"/>
                <a:gd name="connsiteX2" fmla="*/ 1094673 w 1094674"/>
                <a:gd name="connsiteY2" fmla="*/ 1047251 h 2112235"/>
                <a:gd name="connsiteX3" fmla="*/ 1094674 w 1094674"/>
                <a:gd name="connsiteY3" fmla="*/ 1047251 h 2112235"/>
                <a:gd name="connsiteX4" fmla="*/ 1094674 w 1094674"/>
                <a:gd name="connsiteY4" fmla="*/ 1884024 h 2112235"/>
                <a:gd name="connsiteX5" fmla="*/ 14674 w 1094674"/>
                <a:gd name="connsiteY5" fmla="*/ 2112235 h 2112235"/>
                <a:gd name="connsiteX6" fmla="*/ 0 w 1094674"/>
                <a:gd name="connsiteY6" fmla="*/ 2109134 h 211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674" h="2112235">
                  <a:moveTo>
                    <a:pt x="0" y="0"/>
                  </a:moveTo>
                  <a:lnTo>
                    <a:pt x="1094673" y="0"/>
                  </a:lnTo>
                  <a:lnTo>
                    <a:pt x="1094673" y="1047251"/>
                  </a:lnTo>
                  <a:lnTo>
                    <a:pt x="1094674" y="1047251"/>
                  </a:lnTo>
                  <a:lnTo>
                    <a:pt x="1094674" y="1884024"/>
                  </a:lnTo>
                  <a:lnTo>
                    <a:pt x="14674" y="2112235"/>
                  </a:lnTo>
                  <a:lnTo>
                    <a:pt x="0" y="21091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B84AF147-DEEC-45E2-A409-638E3BA00BCD}"/>
              </a:ext>
            </a:extLst>
          </p:cNvPr>
          <p:cNvGrpSpPr/>
          <p:nvPr/>
        </p:nvGrpSpPr>
        <p:grpSpPr>
          <a:xfrm>
            <a:off x="7430878" y="3607975"/>
            <a:ext cx="1094674" cy="2304256"/>
            <a:chOff x="-1285875" y="674797"/>
            <a:chExt cx="1094674" cy="2304256"/>
          </a:xfrm>
          <a:solidFill>
            <a:schemeClr val="accent2">
              <a:lumMod val="7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3E2E34E-71CD-4639-8C8A-C8FFB770843D}"/>
                </a:ext>
              </a:extLst>
            </p:cNvPr>
            <p:cNvSpPr/>
            <p:nvPr/>
          </p:nvSpPr>
          <p:spPr>
            <a:xfrm>
              <a:off x="-1285875" y="674797"/>
              <a:ext cx="1094674" cy="96011"/>
            </a:xfrm>
            <a:custGeom>
              <a:avLst/>
              <a:gdLst>
                <a:gd name="connsiteX0" fmla="*/ 0 w 1094674"/>
                <a:gd name="connsiteY0" fmla="*/ 0 h 96011"/>
                <a:gd name="connsiteX1" fmla="*/ 1094674 w 1094674"/>
                <a:gd name="connsiteY1" fmla="*/ 0 h 96011"/>
                <a:gd name="connsiteX2" fmla="*/ 1094674 w 1094674"/>
                <a:gd name="connsiteY2" fmla="*/ 96011 h 96011"/>
                <a:gd name="connsiteX3" fmla="*/ 0 w 1094674"/>
                <a:gd name="connsiteY3" fmla="*/ 96011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674" h="96011">
                  <a:moveTo>
                    <a:pt x="0" y="0"/>
                  </a:moveTo>
                  <a:lnTo>
                    <a:pt x="1094674" y="0"/>
                  </a:lnTo>
                  <a:lnTo>
                    <a:pt x="1094674" y="96011"/>
                  </a:lnTo>
                  <a:lnTo>
                    <a:pt x="0" y="960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6CC54023-1915-4498-8806-D79FD7403517}"/>
                </a:ext>
              </a:extLst>
            </p:cNvPr>
            <p:cNvSpPr/>
            <p:nvPr/>
          </p:nvSpPr>
          <p:spPr>
            <a:xfrm>
              <a:off x="-1285875" y="866818"/>
              <a:ext cx="1094674" cy="2112235"/>
            </a:xfrm>
            <a:custGeom>
              <a:avLst/>
              <a:gdLst>
                <a:gd name="connsiteX0" fmla="*/ 0 w 1094674"/>
                <a:gd name="connsiteY0" fmla="*/ 0 h 2112235"/>
                <a:gd name="connsiteX1" fmla="*/ 1094673 w 1094674"/>
                <a:gd name="connsiteY1" fmla="*/ 0 h 2112235"/>
                <a:gd name="connsiteX2" fmla="*/ 1094673 w 1094674"/>
                <a:gd name="connsiteY2" fmla="*/ 1047251 h 2112235"/>
                <a:gd name="connsiteX3" fmla="*/ 1094674 w 1094674"/>
                <a:gd name="connsiteY3" fmla="*/ 1047251 h 2112235"/>
                <a:gd name="connsiteX4" fmla="*/ 1094674 w 1094674"/>
                <a:gd name="connsiteY4" fmla="*/ 1884024 h 2112235"/>
                <a:gd name="connsiteX5" fmla="*/ 14674 w 1094674"/>
                <a:gd name="connsiteY5" fmla="*/ 2112235 h 2112235"/>
                <a:gd name="connsiteX6" fmla="*/ 0 w 1094674"/>
                <a:gd name="connsiteY6" fmla="*/ 2109134 h 211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674" h="2112235">
                  <a:moveTo>
                    <a:pt x="0" y="0"/>
                  </a:moveTo>
                  <a:lnTo>
                    <a:pt x="1094673" y="0"/>
                  </a:lnTo>
                  <a:lnTo>
                    <a:pt x="1094673" y="1047251"/>
                  </a:lnTo>
                  <a:lnTo>
                    <a:pt x="1094674" y="1047251"/>
                  </a:lnTo>
                  <a:lnTo>
                    <a:pt x="1094674" y="1884024"/>
                  </a:lnTo>
                  <a:lnTo>
                    <a:pt x="14674" y="2112235"/>
                  </a:lnTo>
                  <a:lnTo>
                    <a:pt x="0" y="21091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D6D38B70-D3C4-45D5-BD00-4BE5B39030A9}"/>
              </a:ext>
            </a:extLst>
          </p:cNvPr>
          <p:cNvGrpSpPr/>
          <p:nvPr/>
        </p:nvGrpSpPr>
        <p:grpSpPr>
          <a:xfrm>
            <a:off x="4710640" y="3607975"/>
            <a:ext cx="1094674" cy="2304256"/>
            <a:chOff x="-1285875" y="674797"/>
            <a:chExt cx="1094674" cy="2304256"/>
          </a:xfrm>
          <a:solidFill>
            <a:schemeClr val="accent3">
              <a:lumMod val="75000"/>
            </a:schemeClr>
          </a:solidFill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10C26A2-5AE5-412A-AC75-2ED0566CB47C}"/>
                </a:ext>
              </a:extLst>
            </p:cNvPr>
            <p:cNvSpPr/>
            <p:nvPr/>
          </p:nvSpPr>
          <p:spPr>
            <a:xfrm>
              <a:off x="-1285875" y="674797"/>
              <a:ext cx="1094674" cy="96011"/>
            </a:xfrm>
            <a:custGeom>
              <a:avLst/>
              <a:gdLst>
                <a:gd name="connsiteX0" fmla="*/ 0 w 1094674"/>
                <a:gd name="connsiteY0" fmla="*/ 0 h 96011"/>
                <a:gd name="connsiteX1" fmla="*/ 1094674 w 1094674"/>
                <a:gd name="connsiteY1" fmla="*/ 0 h 96011"/>
                <a:gd name="connsiteX2" fmla="*/ 1094674 w 1094674"/>
                <a:gd name="connsiteY2" fmla="*/ 96011 h 96011"/>
                <a:gd name="connsiteX3" fmla="*/ 0 w 1094674"/>
                <a:gd name="connsiteY3" fmla="*/ 96011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674" h="96011">
                  <a:moveTo>
                    <a:pt x="0" y="0"/>
                  </a:moveTo>
                  <a:lnTo>
                    <a:pt x="1094674" y="0"/>
                  </a:lnTo>
                  <a:lnTo>
                    <a:pt x="1094674" y="96011"/>
                  </a:lnTo>
                  <a:lnTo>
                    <a:pt x="0" y="960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A30905C-A7F5-4E6A-A2F5-20832087881F}"/>
                </a:ext>
              </a:extLst>
            </p:cNvPr>
            <p:cNvSpPr/>
            <p:nvPr/>
          </p:nvSpPr>
          <p:spPr>
            <a:xfrm>
              <a:off x="-1285875" y="866818"/>
              <a:ext cx="1094674" cy="2112235"/>
            </a:xfrm>
            <a:custGeom>
              <a:avLst/>
              <a:gdLst>
                <a:gd name="connsiteX0" fmla="*/ 0 w 1094674"/>
                <a:gd name="connsiteY0" fmla="*/ 0 h 2112235"/>
                <a:gd name="connsiteX1" fmla="*/ 1094673 w 1094674"/>
                <a:gd name="connsiteY1" fmla="*/ 0 h 2112235"/>
                <a:gd name="connsiteX2" fmla="*/ 1094673 w 1094674"/>
                <a:gd name="connsiteY2" fmla="*/ 1047251 h 2112235"/>
                <a:gd name="connsiteX3" fmla="*/ 1094674 w 1094674"/>
                <a:gd name="connsiteY3" fmla="*/ 1047251 h 2112235"/>
                <a:gd name="connsiteX4" fmla="*/ 1094674 w 1094674"/>
                <a:gd name="connsiteY4" fmla="*/ 1884024 h 2112235"/>
                <a:gd name="connsiteX5" fmla="*/ 14674 w 1094674"/>
                <a:gd name="connsiteY5" fmla="*/ 2112235 h 2112235"/>
                <a:gd name="connsiteX6" fmla="*/ 0 w 1094674"/>
                <a:gd name="connsiteY6" fmla="*/ 2109134 h 211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674" h="2112235">
                  <a:moveTo>
                    <a:pt x="0" y="0"/>
                  </a:moveTo>
                  <a:lnTo>
                    <a:pt x="1094673" y="0"/>
                  </a:lnTo>
                  <a:lnTo>
                    <a:pt x="1094673" y="1047251"/>
                  </a:lnTo>
                  <a:lnTo>
                    <a:pt x="1094674" y="1047251"/>
                  </a:lnTo>
                  <a:lnTo>
                    <a:pt x="1094674" y="1884024"/>
                  </a:lnTo>
                  <a:lnTo>
                    <a:pt x="14674" y="2112235"/>
                  </a:lnTo>
                  <a:lnTo>
                    <a:pt x="0" y="21091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CA4C4DA1-9FA3-4159-8125-29B3473EE79E}"/>
              </a:ext>
            </a:extLst>
          </p:cNvPr>
          <p:cNvGrpSpPr/>
          <p:nvPr/>
        </p:nvGrpSpPr>
        <p:grpSpPr>
          <a:xfrm>
            <a:off x="1990402" y="3607975"/>
            <a:ext cx="1094674" cy="2304256"/>
            <a:chOff x="-1285875" y="674797"/>
            <a:chExt cx="1094674" cy="2304256"/>
          </a:xfrm>
          <a:solidFill>
            <a:schemeClr val="accent4">
              <a:lumMod val="75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D8DE8CBB-349A-4027-BC5D-D5131133A083}"/>
                </a:ext>
              </a:extLst>
            </p:cNvPr>
            <p:cNvSpPr/>
            <p:nvPr/>
          </p:nvSpPr>
          <p:spPr>
            <a:xfrm>
              <a:off x="-1285875" y="674797"/>
              <a:ext cx="1094674" cy="96011"/>
            </a:xfrm>
            <a:custGeom>
              <a:avLst/>
              <a:gdLst>
                <a:gd name="connsiteX0" fmla="*/ 0 w 1094674"/>
                <a:gd name="connsiteY0" fmla="*/ 0 h 96011"/>
                <a:gd name="connsiteX1" fmla="*/ 1094674 w 1094674"/>
                <a:gd name="connsiteY1" fmla="*/ 0 h 96011"/>
                <a:gd name="connsiteX2" fmla="*/ 1094674 w 1094674"/>
                <a:gd name="connsiteY2" fmla="*/ 96011 h 96011"/>
                <a:gd name="connsiteX3" fmla="*/ 0 w 1094674"/>
                <a:gd name="connsiteY3" fmla="*/ 96011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674" h="96011">
                  <a:moveTo>
                    <a:pt x="0" y="0"/>
                  </a:moveTo>
                  <a:lnTo>
                    <a:pt x="1094674" y="0"/>
                  </a:lnTo>
                  <a:lnTo>
                    <a:pt x="1094674" y="96011"/>
                  </a:lnTo>
                  <a:lnTo>
                    <a:pt x="0" y="960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28AE979F-CCB3-4F31-BCCA-7E4D2E0BAF27}"/>
                </a:ext>
              </a:extLst>
            </p:cNvPr>
            <p:cNvSpPr/>
            <p:nvPr/>
          </p:nvSpPr>
          <p:spPr>
            <a:xfrm>
              <a:off x="-1285875" y="866818"/>
              <a:ext cx="1094674" cy="2112235"/>
            </a:xfrm>
            <a:custGeom>
              <a:avLst/>
              <a:gdLst>
                <a:gd name="connsiteX0" fmla="*/ 0 w 1094674"/>
                <a:gd name="connsiteY0" fmla="*/ 0 h 2112235"/>
                <a:gd name="connsiteX1" fmla="*/ 1094673 w 1094674"/>
                <a:gd name="connsiteY1" fmla="*/ 0 h 2112235"/>
                <a:gd name="connsiteX2" fmla="*/ 1094673 w 1094674"/>
                <a:gd name="connsiteY2" fmla="*/ 1047251 h 2112235"/>
                <a:gd name="connsiteX3" fmla="*/ 1094674 w 1094674"/>
                <a:gd name="connsiteY3" fmla="*/ 1047251 h 2112235"/>
                <a:gd name="connsiteX4" fmla="*/ 1094674 w 1094674"/>
                <a:gd name="connsiteY4" fmla="*/ 1884024 h 2112235"/>
                <a:gd name="connsiteX5" fmla="*/ 14674 w 1094674"/>
                <a:gd name="connsiteY5" fmla="*/ 2112235 h 2112235"/>
                <a:gd name="connsiteX6" fmla="*/ 0 w 1094674"/>
                <a:gd name="connsiteY6" fmla="*/ 2109134 h 211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674" h="2112235">
                  <a:moveTo>
                    <a:pt x="0" y="0"/>
                  </a:moveTo>
                  <a:lnTo>
                    <a:pt x="1094673" y="0"/>
                  </a:lnTo>
                  <a:lnTo>
                    <a:pt x="1094673" y="1047251"/>
                  </a:lnTo>
                  <a:lnTo>
                    <a:pt x="1094674" y="1047251"/>
                  </a:lnTo>
                  <a:lnTo>
                    <a:pt x="1094674" y="1884024"/>
                  </a:lnTo>
                  <a:lnTo>
                    <a:pt x="14674" y="2112235"/>
                  </a:lnTo>
                  <a:lnTo>
                    <a:pt x="0" y="21091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6.2. </a:t>
            </a:r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Can thiệp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ACE5D8C0-67C6-4803-B2CC-61B9D07DE260}"/>
              </a:ext>
            </a:extLst>
          </p:cNvPr>
          <p:cNvGraphicFramePr/>
          <p:nvPr>
            <p:extLst/>
          </p:nvPr>
        </p:nvGraphicFramePr>
        <p:xfrm>
          <a:off x="9193682" y="1507863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8CB16A-27C9-49DB-95C5-0109510ACBEA}"/>
              </a:ext>
            </a:extLst>
          </p:cNvPr>
          <p:cNvSpPr txBox="1"/>
          <p:nvPr/>
        </p:nvSpPr>
        <p:spPr>
          <a:xfrm>
            <a:off x="1100605" y="4205135"/>
            <a:ext cx="1779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Quản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lý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stress </a:t>
            </a:r>
            <a:endParaRPr lang="ko-KR" altLang="en-US" sz="2400" b="1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3B14FFB1-125E-4C4E-B4A3-3D0B06A2083A}"/>
              </a:ext>
            </a:extLst>
          </p:cNvPr>
          <p:cNvGraphicFramePr/>
          <p:nvPr>
            <p:extLst/>
          </p:nvPr>
        </p:nvGraphicFramePr>
        <p:xfrm>
          <a:off x="1032966" y="1507863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92E6027F-E0B6-4441-8E01-7F99EFC5E45E}"/>
              </a:ext>
            </a:extLst>
          </p:cNvPr>
          <p:cNvGraphicFramePr/>
          <p:nvPr>
            <p:extLst/>
          </p:nvPr>
        </p:nvGraphicFramePr>
        <p:xfrm>
          <a:off x="3753205" y="1507863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C0367D1-4802-43DA-ADDE-C082AB96807C}"/>
              </a:ext>
            </a:extLst>
          </p:cNvPr>
          <p:cNvSpPr txBox="1"/>
          <p:nvPr/>
        </p:nvSpPr>
        <p:spPr>
          <a:xfrm>
            <a:off x="1537022" y="228050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047D74E-2A3A-47BE-A91F-47BA46EBE17B}"/>
              </a:ext>
            </a:extLst>
          </p:cNvPr>
          <p:cNvSpPr txBox="1"/>
          <p:nvPr/>
        </p:nvSpPr>
        <p:spPr>
          <a:xfrm>
            <a:off x="4257261" y="228050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C361589-4464-4442-ADFB-9CF0C542446D}"/>
              </a:ext>
            </a:extLst>
          </p:cNvPr>
          <p:cNvSpPr txBox="1"/>
          <p:nvPr/>
        </p:nvSpPr>
        <p:spPr>
          <a:xfrm>
            <a:off x="3820844" y="4020469"/>
            <a:ext cx="17795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pháp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vi </a:t>
            </a:r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400" b="1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E9F3205-D36B-44CA-A392-E7F1BDDA7CDB}"/>
              </a:ext>
            </a:extLst>
          </p:cNvPr>
          <p:cNvSpPr txBox="1"/>
          <p:nvPr/>
        </p:nvSpPr>
        <p:spPr>
          <a:xfrm>
            <a:off x="6977500" y="228050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ABD8F8C-4719-45B7-AEFB-0A5ED718D2A6}"/>
              </a:ext>
            </a:extLst>
          </p:cNvPr>
          <p:cNvSpPr txBox="1"/>
          <p:nvPr/>
        </p:nvSpPr>
        <p:spPr>
          <a:xfrm>
            <a:off x="6541083" y="4020469"/>
            <a:ext cx="17795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dục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đình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400" b="1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21BA7D7-C2B5-4DD1-8511-E0ECD5278EC4}"/>
              </a:ext>
            </a:extLst>
          </p:cNvPr>
          <p:cNvSpPr txBox="1"/>
          <p:nvPr/>
        </p:nvSpPr>
        <p:spPr>
          <a:xfrm>
            <a:off x="9697738" y="228050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A1E32AC-D13B-4752-A245-6CA9FE3C837A}"/>
              </a:ext>
            </a:extLst>
          </p:cNvPr>
          <p:cNvSpPr txBox="1"/>
          <p:nvPr/>
        </p:nvSpPr>
        <p:spPr>
          <a:xfrm>
            <a:off x="9261321" y="4205136"/>
            <a:ext cx="1779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Can </a:t>
            </a:r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thiệp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dược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lý</a:t>
            </a:r>
            <a:r>
              <a:rPr lang="en-US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400" b="1" dirty="0">
              <a:solidFill>
                <a:schemeClr val="bg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59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543" y="1451429"/>
            <a:ext cx="10856686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 ĐỘNG </a:t>
            </a:r>
            <a:r>
              <a:rPr lang="vi-VN" sz="4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3</a:t>
            </a:r>
            <a:r>
              <a:rPr lang="vi-V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48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THỰC HÀNH</a:t>
            </a:r>
          </a:p>
          <a:p>
            <a:pPr algn="just">
              <a:lnSpc>
                <a:spcPct val="150000"/>
              </a:lnSpc>
            </a:pPr>
            <a:r>
              <a:rPr lang="vi-VN" altLang="ko-KR" sz="28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3.1. Quy trình tư vấn tâm lý</a:t>
            </a:r>
          </a:p>
          <a:p>
            <a:pPr algn="just">
              <a:lnSpc>
                <a:spcPct val="150000"/>
              </a:lnSpc>
            </a:pPr>
            <a:r>
              <a:rPr lang="vi-VN" altLang="ko-KR" sz="28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3.2. Nhận diện các vấn đề tâm lý (sử dụng các bảng hỏi, trắc nghiệm)</a:t>
            </a:r>
          </a:p>
          <a:p>
            <a:pPr algn="just">
              <a:lnSpc>
                <a:spcPct val="150000"/>
              </a:lnSpc>
            </a:pPr>
            <a:r>
              <a:rPr lang="vi-VN" altLang="ko-KR" sz="28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3.3. Tư vấn hỗ trợ các vấn đề tâm lý thường gặp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302FBD5-45D7-44B2-A938-A0369CB4E445}"/>
              </a:ext>
            </a:extLst>
          </p:cNvPr>
          <p:cNvSpPr txBox="1"/>
          <p:nvPr/>
        </p:nvSpPr>
        <p:spPr>
          <a:xfrm>
            <a:off x="253644" y="3421549"/>
            <a:ext cx="463135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vi-VN" altLang="ko-KR" sz="4800" b="1" dirty="0" smtClean="0">
                <a:solidFill>
                  <a:schemeClr val="accent1"/>
                </a:solidFill>
                <a:latin typeface="Constantia" charset="0"/>
                <a:ea typeface="Constantia" charset="0"/>
                <a:cs typeface="Constantia" charset="0"/>
              </a:rPr>
              <a:t>HOẠT ĐỘNG 4</a:t>
            </a:r>
            <a:endParaRPr lang="en-US" altLang="ko-KR" sz="4800" b="1" dirty="0">
              <a:solidFill>
                <a:schemeClr val="accent1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92694A0-0035-4A4E-B45C-F7323F5F5C8F}"/>
              </a:ext>
            </a:extLst>
          </p:cNvPr>
          <p:cNvSpPr txBox="1"/>
          <p:nvPr/>
        </p:nvSpPr>
        <p:spPr>
          <a:xfrm>
            <a:off x="1066381" y="4858063"/>
            <a:ext cx="613991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ko-KR" sz="4000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GIẢI ĐÁP THẮC MẮC</a:t>
            </a:r>
            <a:endParaRPr lang="ko-KR" altLang="en-US" sz="4000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=""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162767" y="-4270"/>
            <a:ext cx="3158515" cy="171737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2825140"/>
              <a:gd name="connsiteY0" fmla="*/ 30053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3158515"/>
              <a:gd name="connsiteY0" fmla="*/ 0 h 1745945"/>
              <a:gd name="connsiteX1" fmla="*/ 2857985 w 3158515"/>
              <a:gd name="connsiteY1" fmla="*/ 32845 h 1745945"/>
              <a:gd name="connsiteX2" fmla="*/ 3158515 w 3158515"/>
              <a:gd name="connsiteY2" fmla="*/ 333375 h 1745945"/>
              <a:gd name="connsiteX3" fmla="*/ 1745945 w 3158515"/>
              <a:gd name="connsiteY3" fmla="*/ 1745945 h 1745945"/>
              <a:gd name="connsiteX4" fmla="*/ 0 w 3158515"/>
              <a:gd name="connsiteY4" fmla="*/ 0 h 1745945"/>
              <a:gd name="connsiteX0" fmla="*/ 0 w 3158515"/>
              <a:gd name="connsiteY0" fmla="*/ 0 h 1717370"/>
              <a:gd name="connsiteX1" fmla="*/ 2857985 w 3158515"/>
              <a:gd name="connsiteY1" fmla="*/ 4270 h 1717370"/>
              <a:gd name="connsiteX2" fmla="*/ 3158515 w 3158515"/>
              <a:gd name="connsiteY2" fmla="*/ 304800 h 1717370"/>
              <a:gd name="connsiteX3" fmla="*/ 1745945 w 3158515"/>
              <a:gd name="connsiteY3" fmla="*/ 1717370 h 1717370"/>
              <a:gd name="connsiteX4" fmla="*/ 0 w 3158515"/>
              <a:gd name="connsiteY4" fmla="*/ 0 h 171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17370">
                <a:moveTo>
                  <a:pt x="0" y="0"/>
                </a:moveTo>
                <a:lnTo>
                  <a:pt x="2857985" y="4270"/>
                </a:lnTo>
                <a:lnTo>
                  <a:pt x="3158515" y="304800"/>
                </a:lnTo>
                <a:lnTo>
                  <a:pt x="1745945" y="17173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75" name="Diamond 74">
            <a:extLst>
              <a:ext uri="{FF2B5EF4-FFF2-40B4-BE49-F238E27FC236}">
                <a16:creationId xmlns=""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76" name="Diamond 75">
            <a:extLst>
              <a:ext uri="{FF2B5EF4-FFF2-40B4-BE49-F238E27FC236}">
                <a16:creationId xmlns=""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5"/>
            <a:ext cx="3158515" cy="1736420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310547 w 2825140"/>
              <a:gd name="connsiteY2" fmla="*/ 1723117 h 1723117"/>
              <a:gd name="connsiteX3" fmla="*/ 0 w 2825140"/>
              <a:gd name="connsiteY3" fmla="*/ 1412570 h 1723117"/>
              <a:gd name="connsiteX4" fmla="*/ 1412570 w 2825140"/>
              <a:gd name="connsiteY4" fmla="*/ 0 h 1723117"/>
              <a:gd name="connsiteX0" fmla="*/ 1412570 w 3158515"/>
              <a:gd name="connsiteY0" fmla="*/ 0 h 1736420"/>
              <a:gd name="connsiteX1" fmla="*/ 3158515 w 3158515"/>
              <a:gd name="connsiteY1" fmla="*/ 1736420 h 1736420"/>
              <a:gd name="connsiteX2" fmla="*/ 310547 w 3158515"/>
              <a:gd name="connsiteY2" fmla="*/ 1723117 h 1736420"/>
              <a:gd name="connsiteX3" fmla="*/ 0 w 3158515"/>
              <a:gd name="connsiteY3" fmla="*/ 1412570 h 1736420"/>
              <a:gd name="connsiteX4" fmla="*/ 1412570 w 3158515"/>
              <a:gd name="connsiteY4" fmla="*/ 0 h 17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36420">
                <a:moveTo>
                  <a:pt x="1412570" y="0"/>
                </a:moveTo>
                <a:lnTo>
                  <a:pt x="3158515" y="1736420"/>
                </a:lnTo>
                <a:lnTo>
                  <a:pt x="310547" y="1723117"/>
                </a:lnTo>
                <a:lnTo>
                  <a:pt x="0" y="1412570"/>
                </a:lnTo>
                <a:lnTo>
                  <a:pt x="141257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5" name="Diamond 14">
            <a:extLst>
              <a:ext uri="{FF2B5EF4-FFF2-40B4-BE49-F238E27FC236}">
                <a16:creationId xmlns="" xmlns:a16="http://schemas.microsoft.com/office/drawing/2014/main" id="{11C00B26-4C88-4705-A717-8F1556662064}"/>
              </a:ext>
            </a:extLst>
          </p:cNvPr>
          <p:cNvSpPr/>
          <p:nvPr/>
        </p:nvSpPr>
        <p:spPr>
          <a:xfrm>
            <a:off x="9789755" y="1032763"/>
            <a:ext cx="691262" cy="69126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r="23819"/>
          <a:stretch>
            <a:fillRect/>
          </a:stretch>
        </p:blipFill>
        <p:spPr/>
      </p:pic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3" b="8173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r="23819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r="23819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r="33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21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543" y="1451429"/>
            <a:ext cx="10856686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HOẠT ĐỘNG 1</a:t>
            </a:r>
            <a:r>
              <a:rPr lang="vi-V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:</a:t>
            </a:r>
          </a:p>
          <a:p>
            <a:pPr algn="ctr"/>
            <a:r>
              <a:rPr lang="vi-V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HƯỚNG DẪN NHẬN DIỆN </a:t>
            </a:r>
          </a:p>
          <a:p>
            <a:pPr algn="ctr"/>
            <a:r>
              <a:rPr lang="vi-V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 VẤN ĐỀ TÂM LÝ CỦA HỌC SINH 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0" y="4619378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="" xmlns:a16="http://schemas.microsoft.com/office/drawing/2014/main" id="{3C50DE1D-59C3-42BD-BF63-6510A3BA74F0}"/>
              </a:ext>
            </a:extLst>
          </p:cNvPr>
          <p:cNvGrpSpPr/>
          <p:nvPr/>
        </p:nvGrpSpPr>
        <p:grpSpPr>
          <a:xfrm>
            <a:off x="4000630" y="1243413"/>
            <a:ext cx="4589792" cy="3544272"/>
            <a:chOff x="3964928" y="1238153"/>
            <a:chExt cx="4589792" cy="3544272"/>
          </a:xfrm>
        </p:grpSpPr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FFFCAEC4-A2B2-49AC-80E3-89194319A8DC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4402106" y="1562717"/>
              <a:ext cx="3425888" cy="3124386"/>
            </a:xfrm>
            <a:custGeom>
              <a:avLst/>
              <a:gdLst>
                <a:gd name="connsiteX0" fmla="*/ 3386347 w 4041704"/>
                <a:gd name="connsiteY0" fmla="*/ 2411413 h 3686004"/>
                <a:gd name="connsiteX1" fmla="*/ 3386340 w 4041704"/>
                <a:gd name="connsiteY1" fmla="*/ 2411535 h 3686004"/>
                <a:gd name="connsiteX2" fmla="*/ 3386483 w 4041704"/>
                <a:gd name="connsiteY2" fmla="*/ 2411511 h 3686004"/>
                <a:gd name="connsiteX3" fmla="*/ 3362819 w 4041704"/>
                <a:gd name="connsiteY3" fmla="*/ 2194357 h 3686004"/>
                <a:gd name="connsiteX4" fmla="*/ 3361204 w 4041704"/>
                <a:gd name="connsiteY4" fmla="*/ 2201156 h 3686004"/>
                <a:gd name="connsiteX5" fmla="*/ 3365647 w 4041704"/>
                <a:gd name="connsiteY5" fmla="*/ 2203538 h 3686004"/>
                <a:gd name="connsiteX6" fmla="*/ 3367414 w 4041704"/>
                <a:gd name="connsiteY6" fmla="*/ 2187828 h 3686004"/>
                <a:gd name="connsiteX7" fmla="*/ 3369533 w 4041704"/>
                <a:gd name="connsiteY7" fmla="*/ 2184367 h 3686004"/>
                <a:gd name="connsiteX8" fmla="*/ 3369683 w 4041704"/>
                <a:gd name="connsiteY8" fmla="*/ 2161469 h 3686004"/>
                <a:gd name="connsiteX9" fmla="*/ 3378698 w 4041704"/>
                <a:gd name="connsiteY9" fmla="*/ 2161125 h 3686004"/>
                <a:gd name="connsiteX10" fmla="*/ 3381834 w 4041704"/>
                <a:gd name="connsiteY10" fmla="*/ 2164342 h 3686004"/>
                <a:gd name="connsiteX11" fmla="*/ 3381252 w 4041704"/>
                <a:gd name="connsiteY11" fmla="*/ 2167406 h 3686004"/>
                <a:gd name="connsiteX12" fmla="*/ 3393725 w 4041704"/>
                <a:gd name="connsiteY12" fmla="*/ 2151948 h 3686004"/>
                <a:gd name="connsiteX13" fmla="*/ 3398392 w 4041704"/>
                <a:gd name="connsiteY13" fmla="*/ 2146236 h 3686004"/>
                <a:gd name="connsiteX14" fmla="*/ 3392043 w 4041704"/>
                <a:gd name="connsiteY14" fmla="*/ 2148993 h 3686004"/>
                <a:gd name="connsiteX15" fmla="*/ 3355458 w 4041704"/>
                <a:gd name="connsiteY15" fmla="*/ 2155683 h 3686004"/>
                <a:gd name="connsiteX16" fmla="*/ 3355439 w 4041704"/>
                <a:gd name="connsiteY16" fmla="*/ 2156097 h 3686004"/>
                <a:gd name="connsiteX17" fmla="*/ 3358079 w 4041704"/>
                <a:gd name="connsiteY17" fmla="*/ 2164040 h 3686004"/>
                <a:gd name="connsiteX18" fmla="*/ 3362945 w 4041704"/>
                <a:gd name="connsiteY18" fmla="*/ 2162609 h 3686004"/>
                <a:gd name="connsiteX19" fmla="*/ 3362474 w 4041704"/>
                <a:gd name="connsiteY19" fmla="*/ 2162586 h 3686004"/>
                <a:gd name="connsiteX20" fmla="*/ 3340275 w 4041704"/>
                <a:gd name="connsiteY20" fmla="*/ 2163884 h 3686004"/>
                <a:gd name="connsiteX21" fmla="*/ 3339342 w 4041704"/>
                <a:gd name="connsiteY21" fmla="*/ 2166886 h 3686004"/>
                <a:gd name="connsiteX22" fmla="*/ 3339875 w 4041704"/>
                <a:gd name="connsiteY22" fmla="*/ 2166130 h 3686004"/>
                <a:gd name="connsiteX23" fmla="*/ 3552686 w 4041704"/>
                <a:gd name="connsiteY23" fmla="*/ 1785302 h 3686004"/>
                <a:gd name="connsiteX24" fmla="*/ 3552595 w 4041704"/>
                <a:gd name="connsiteY24" fmla="*/ 1785639 h 3686004"/>
                <a:gd name="connsiteX25" fmla="*/ 3553346 w 4041704"/>
                <a:gd name="connsiteY25" fmla="*/ 1786264 h 3686004"/>
                <a:gd name="connsiteX26" fmla="*/ 3376296 w 4041704"/>
                <a:gd name="connsiteY26" fmla="*/ 1583151 h 3686004"/>
                <a:gd name="connsiteX27" fmla="*/ 3375997 w 4041704"/>
                <a:gd name="connsiteY27" fmla="*/ 1583729 h 3686004"/>
                <a:gd name="connsiteX28" fmla="*/ 3377264 w 4041704"/>
                <a:gd name="connsiteY28" fmla="*/ 1583840 h 3686004"/>
                <a:gd name="connsiteX29" fmla="*/ 3381205 w 4041704"/>
                <a:gd name="connsiteY29" fmla="*/ 1582227 h 3686004"/>
                <a:gd name="connsiteX30" fmla="*/ 3320681 w 4041704"/>
                <a:gd name="connsiteY30" fmla="*/ 1573903 h 3686004"/>
                <a:gd name="connsiteX31" fmla="*/ 3321545 w 4041704"/>
                <a:gd name="connsiteY31" fmla="*/ 1574218 h 3686004"/>
                <a:gd name="connsiteX32" fmla="*/ 3321319 w 4041704"/>
                <a:gd name="connsiteY32" fmla="*/ 1573906 h 3686004"/>
                <a:gd name="connsiteX33" fmla="*/ 3273764 w 4041704"/>
                <a:gd name="connsiteY33" fmla="*/ 1356808 h 3686004"/>
                <a:gd name="connsiteX34" fmla="*/ 3271648 w 4041704"/>
                <a:gd name="connsiteY34" fmla="*/ 1370709 h 3686004"/>
                <a:gd name="connsiteX35" fmla="*/ 3273370 w 4041704"/>
                <a:gd name="connsiteY35" fmla="*/ 1384198 h 3686004"/>
                <a:gd name="connsiteX36" fmla="*/ 3270646 w 4041704"/>
                <a:gd name="connsiteY36" fmla="*/ 1397074 h 3686004"/>
                <a:gd name="connsiteX37" fmla="*/ 3268575 w 4041704"/>
                <a:gd name="connsiteY37" fmla="*/ 1398376 h 3686004"/>
                <a:gd name="connsiteX38" fmla="*/ 3299781 w 4041704"/>
                <a:gd name="connsiteY38" fmla="*/ 1403318 h 3686004"/>
                <a:gd name="connsiteX39" fmla="*/ 3292105 w 4041704"/>
                <a:gd name="connsiteY39" fmla="*/ 1393842 h 3686004"/>
                <a:gd name="connsiteX40" fmla="*/ 3281163 w 4041704"/>
                <a:gd name="connsiteY40" fmla="*/ 1369598 h 3686004"/>
                <a:gd name="connsiteX41" fmla="*/ 2942540 w 4041704"/>
                <a:gd name="connsiteY41" fmla="*/ 460381 h 3686004"/>
                <a:gd name="connsiteX42" fmla="*/ 2943393 w 4041704"/>
                <a:gd name="connsiteY42" fmla="*/ 463167 h 3686004"/>
                <a:gd name="connsiteX43" fmla="*/ 2946045 w 4041704"/>
                <a:gd name="connsiteY43" fmla="*/ 474113 h 3686004"/>
                <a:gd name="connsiteX44" fmla="*/ 2974889 w 4041704"/>
                <a:gd name="connsiteY44" fmla="*/ 476785 h 3686004"/>
                <a:gd name="connsiteX45" fmla="*/ 2975278 w 4041704"/>
                <a:gd name="connsiteY45" fmla="*/ 476498 h 3686004"/>
                <a:gd name="connsiteX46" fmla="*/ 2980094 w 4041704"/>
                <a:gd name="connsiteY46" fmla="*/ 461238 h 3686004"/>
                <a:gd name="connsiteX47" fmla="*/ 2978625 w 4041704"/>
                <a:gd name="connsiteY47" fmla="*/ 444405 h 3686004"/>
                <a:gd name="connsiteX48" fmla="*/ 2976516 w 4041704"/>
                <a:gd name="connsiteY48" fmla="*/ 441086 h 3686004"/>
                <a:gd name="connsiteX49" fmla="*/ 2971944 w 4041704"/>
                <a:gd name="connsiteY49" fmla="*/ 444037 h 3686004"/>
                <a:gd name="connsiteX50" fmla="*/ 2947692 w 4041704"/>
                <a:gd name="connsiteY50" fmla="*/ 453174 h 3686004"/>
                <a:gd name="connsiteX51" fmla="*/ 931457 w 4041704"/>
                <a:gd name="connsiteY51" fmla="*/ 2960614 h 3686004"/>
                <a:gd name="connsiteX52" fmla="*/ 932617 w 4041704"/>
                <a:gd name="connsiteY52" fmla="*/ 2960737 h 3686004"/>
                <a:gd name="connsiteX53" fmla="*/ 932419 w 4041704"/>
                <a:gd name="connsiteY53" fmla="*/ 2960450 h 3686004"/>
                <a:gd name="connsiteX54" fmla="*/ 731853 w 4041704"/>
                <a:gd name="connsiteY54" fmla="*/ 2718061 h 3686004"/>
                <a:gd name="connsiteX55" fmla="*/ 741742 w 4041704"/>
                <a:gd name="connsiteY55" fmla="*/ 2737711 h 3686004"/>
                <a:gd name="connsiteX56" fmla="*/ 767713 w 4041704"/>
                <a:gd name="connsiteY56" fmla="*/ 2756738 h 3686004"/>
                <a:gd name="connsiteX57" fmla="*/ 778286 w 4041704"/>
                <a:gd name="connsiteY57" fmla="*/ 2745315 h 3686004"/>
                <a:gd name="connsiteX58" fmla="*/ 777750 w 4041704"/>
                <a:gd name="connsiteY58" fmla="*/ 2745207 h 3686004"/>
                <a:gd name="connsiteX59" fmla="*/ 768222 w 4041704"/>
                <a:gd name="connsiteY59" fmla="*/ 2737381 h 3686004"/>
                <a:gd name="connsiteX60" fmla="*/ 748847 w 4041704"/>
                <a:gd name="connsiteY60" fmla="*/ 2719950 h 3686004"/>
                <a:gd name="connsiteX61" fmla="*/ 735849 w 4041704"/>
                <a:gd name="connsiteY61" fmla="*/ 2716722 h 3686004"/>
                <a:gd name="connsiteX62" fmla="*/ 1246175 w 4041704"/>
                <a:gd name="connsiteY62" fmla="*/ 310765 h 3686004"/>
                <a:gd name="connsiteX63" fmla="*/ 1255291 w 4041704"/>
                <a:gd name="connsiteY63" fmla="*/ 304099 h 3686004"/>
                <a:gd name="connsiteX64" fmla="*/ 1253742 w 4041704"/>
                <a:gd name="connsiteY64" fmla="*/ 306184 h 3686004"/>
                <a:gd name="connsiteX65" fmla="*/ 1247181 w 4041704"/>
                <a:gd name="connsiteY65" fmla="*/ 310884 h 3686004"/>
                <a:gd name="connsiteX66" fmla="*/ 783421 w 4041704"/>
                <a:gd name="connsiteY66" fmla="*/ 946304 h 3686004"/>
                <a:gd name="connsiteX67" fmla="*/ 784179 w 4041704"/>
                <a:gd name="connsiteY67" fmla="*/ 953359 h 3686004"/>
                <a:gd name="connsiteX68" fmla="*/ 784245 w 4041704"/>
                <a:gd name="connsiteY68" fmla="*/ 953368 h 3686004"/>
                <a:gd name="connsiteX69" fmla="*/ 784830 w 4041704"/>
                <a:gd name="connsiteY69" fmla="*/ 944504 h 3686004"/>
                <a:gd name="connsiteX70" fmla="*/ 658370 w 4041704"/>
                <a:gd name="connsiteY70" fmla="*/ 913024 h 3686004"/>
                <a:gd name="connsiteX71" fmla="*/ 652593 w 4041704"/>
                <a:gd name="connsiteY71" fmla="*/ 931066 h 3686004"/>
                <a:gd name="connsiteX72" fmla="*/ 659391 w 4041704"/>
                <a:gd name="connsiteY72" fmla="*/ 930691 h 3686004"/>
                <a:gd name="connsiteX73" fmla="*/ 668518 w 4041704"/>
                <a:gd name="connsiteY73" fmla="*/ 926662 h 3686004"/>
                <a:gd name="connsiteX74" fmla="*/ 664451 w 4041704"/>
                <a:gd name="connsiteY74" fmla="*/ 919128 h 3686004"/>
                <a:gd name="connsiteX75" fmla="*/ 343163 w 4041704"/>
                <a:gd name="connsiteY75" fmla="*/ 828988 h 3686004"/>
                <a:gd name="connsiteX76" fmla="*/ 353858 w 4041704"/>
                <a:gd name="connsiteY76" fmla="*/ 822591 h 3686004"/>
                <a:gd name="connsiteX77" fmla="*/ 368544 w 4041704"/>
                <a:gd name="connsiteY77" fmla="*/ 801426 h 3686004"/>
                <a:gd name="connsiteX78" fmla="*/ 393106 w 4041704"/>
                <a:gd name="connsiteY78" fmla="*/ 789240 h 3686004"/>
                <a:gd name="connsiteX79" fmla="*/ 399658 w 4041704"/>
                <a:gd name="connsiteY79" fmla="*/ 792057 h 3686004"/>
                <a:gd name="connsiteX80" fmla="*/ 419801 w 4041704"/>
                <a:gd name="connsiteY80" fmla="*/ 781308 h 3686004"/>
                <a:gd name="connsiteX81" fmla="*/ 425891 w 4041704"/>
                <a:gd name="connsiteY81" fmla="*/ 776165 h 3686004"/>
                <a:gd name="connsiteX82" fmla="*/ 439258 w 4041704"/>
                <a:gd name="connsiteY82" fmla="*/ 781365 h 3686004"/>
                <a:gd name="connsiteX83" fmla="*/ 463187 w 4041704"/>
                <a:gd name="connsiteY83" fmla="*/ 784741 h 3686004"/>
                <a:gd name="connsiteX84" fmla="*/ 477100 w 4041704"/>
                <a:gd name="connsiteY84" fmla="*/ 786141 h 3686004"/>
                <a:gd name="connsiteX85" fmla="*/ 501304 w 4041704"/>
                <a:gd name="connsiteY85" fmla="*/ 834574 h 3686004"/>
                <a:gd name="connsiteX86" fmla="*/ 514648 w 4041704"/>
                <a:gd name="connsiteY86" fmla="*/ 842715 h 3686004"/>
                <a:gd name="connsiteX87" fmla="*/ 552271 w 4041704"/>
                <a:gd name="connsiteY87" fmla="*/ 842041 h 3686004"/>
                <a:gd name="connsiteX88" fmla="*/ 570635 w 4041704"/>
                <a:gd name="connsiteY88" fmla="*/ 849700 h 3686004"/>
                <a:gd name="connsiteX89" fmla="*/ 588778 w 4041704"/>
                <a:gd name="connsiteY89" fmla="*/ 851910 h 3686004"/>
                <a:gd name="connsiteX90" fmla="*/ 615963 w 4041704"/>
                <a:gd name="connsiteY90" fmla="*/ 859632 h 3686004"/>
                <a:gd name="connsiteX91" fmla="*/ 616299 w 4041704"/>
                <a:gd name="connsiteY91" fmla="*/ 861019 h 3686004"/>
                <a:gd name="connsiteX92" fmla="*/ 634797 w 4041704"/>
                <a:gd name="connsiteY92" fmla="*/ 857685 h 3686004"/>
                <a:gd name="connsiteX93" fmla="*/ 637257 w 4041704"/>
                <a:gd name="connsiteY93" fmla="*/ 852876 h 3686004"/>
                <a:gd name="connsiteX94" fmla="*/ 644105 w 4041704"/>
                <a:gd name="connsiteY94" fmla="*/ 816137 h 3686004"/>
                <a:gd name="connsiteX95" fmla="*/ 669424 w 4041704"/>
                <a:gd name="connsiteY95" fmla="*/ 801349 h 3686004"/>
                <a:gd name="connsiteX96" fmla="*/ 671560 w 4041704"/>
                <a:gd name="connsiteY96" fmla="*/ 809100 h 3686004"/>
                <a:gd name="connsiteX97" fmla="*/ 670812 w 4041704"/>
                <a:gd name="connsiteY97" fmla="*/ 813063 h 3686004"/>
                <a:gd name="connsiteX98" fmla="*/ 675492 w 4041704"/>
                <a:gd name="connsiteY98" fmla="*/ 817242 h 3686004"/>
                <a:gd name="connsiteX99" fmla="*/ 679761 w 4041704"/>
                <a:gd name="connsiteY99" fmla="*/ 827674 h 3686004"/>
                <a:gd name="connsiteX100" fmla="*/ 674844 w 4041704"/>
                <a:gd name="connsiteY100" fmla="*/ 837668 h 3686004"/>
                <a:gd name="connsiteX101" fmla="*/ 667970 w 4041704"/>
                <a:gd name="connsiteY101" fmla="*/ 841657 h 3686004"/>
                <a:gd name="connsiteX102" fmla="*/ 668977 w 4041704"/>
                <a:gd name="connsiteY102" fmla="*/ 847276 h 3686004"/>
                <a:gd name="connsiteX103" fmla="*/ 686345 w 4041704"/>
                <a:gd name="connsiteY103" fmla="*/ 870267 h 3686004"/>
                <a:gd name="connsiteX104" fmla="*/ 696716 w 4041704"/>
                <a:gd name="connsiteY104" fmla="*/ 880609 h 3686004"/>
                <a:gd name="connsiteX105" fmla="*/ 699358 w 4041704"/>
                <a:gd name="connsiteY105" fmla="*/ 881204 h 3686004"/>
                <a:gd name="connsiteX106" fmla="*/ 704199 w 4041704"/>
                <a:gd name="connsiteY106" fmla="*/ 878665 h 3686004"/>
                <a:gd name="connsiteX107" fmla="*/ 736405 w 4041704"/>
                <a:gd name="connsiteY107" fmla="*/ 864574 h 3686004"/>
                <a:gd name="connsiteX108" fmla="*/ 746126 w 4041704"/>
                <a:gd name="connsiteY108" fmla="*/ 857906 h 3686004"/>
                <a:gd name="connsiteX109" fmla="*/ 759772 w 4041704"/>
                <a:gd name="connsiteY109" fmla="*/ 864608 h 3686004"/>
                <a:gd name="connsiteX110" fmla="*/ 806189 w 4041704"/>
                <a:gd name="connsiteY110" fmla="*/ 899721 h 3686004"/>
                <a:gd name="connsiteX111" fmla="*/ 810502 w 4041704"/>
                <a:gd name="connsiteY111" fmla="*/ 899825 h 3686004"/>
                <a:gd name="connsiteX112" fmla="*/ 812660 w 4041704"/>
                <a:gd name="connsiteY112" fmla="*/ 903314 h 3686004"/>
                <a:gd name="connsiteX113" fmla="*/ 817662 w 4041704"/>
                <a:gd name="connsiteY113" fmla="*/ 897914 h 3686004"/>
                <a:gd name="connsiteX114" fmla="*/ 813177 w 4041704"/>
                <a:gd name="connsiteY114" fmla="*/ 889446 h 3686004"/>
                <a:gd name="connsiteX115" fmla="*/ 794007 w 4041704"/>
                <a:gd name="connsiteY115" fmla="*/ 878389 h 3686004"/>
                <a:gd name="connsiteX116" fmla="*/ 789170 w 4041704"/>
                <a:gd name="connsiteY116" fmla="*/ 880349 h 3686004"/>
                <a:gd name="connsiteX117" fmla="*/ 797766 w 4041704"/>
                <a:gd name="connsiteY117" fmla="*/ 861641 h 3686004"/>
                <a:gd name="connsiteX118" fmla="*/ 802787 w 4041704"/>
                <a:gd name="connsiteY118" fmla="*/ 840778 h 3686004"/>
                <a:gd name="connsiteX119" fmla="*/ 792348 w 4041704"/>
                <a:gd name="connsiteY119" fmla="*/ 833029 h 3686004"/>
                <a:gd name="connsiteX120" fmla="*/ 776427 w 4041704"/>
                <a:gd name="connsiteY120" fmla="*/ 827097 h 3686004"/>
                <a:gd name="connsiteX121" fmla="*/ 780645 w 4041704"/>
                <a:gd name="connsiteY121" fmla="*/ 812820 h 3686004"/>
                <a:gd name="connsiteX122" fmla="*/ 782590 w 4041704"/>
                <a:gd name="connsiteY122" fmla="*/ 807168 h 3686004"/>
                <a:gd name="connsiteX123" fmla="*/ 773112 w 4041704"/>
                <a:gd name="connsiteY123" fmla="*/ 802676 h 3686004"/>
                <a:gd name="connsiteX124" fmla="*/ 757703 w 4041704"/>
                <a:gd name="connsiteY124" fmla="*/ 791447 h 3686004"/>
                <a:gd name="connsiteX125" fmla="*/ 736284 w 4041704"/>
                <a:gd name="connsiteY125" fmla="*/ 760268 h 3686004"/>
                <a:gd name="connsiteX126" fmla="*/ 731578 w 4041704"/>
                <a:gd name="connsiteY126" fmla="*/ 751096 h 3686004"/>
                <a:gd name="connsiteX127" fmla="*/ 718061 w 4041704"/>
                <a:gd name="connsiteY127" fmla="*/ 725407 h 3686004"/>
                <a:gd name="connsiteX128" fmla="*/ 719151 w 4041704"/>
                <a:gd name="connsiteY128" fmla="*/ 717533 h 3686004"/>
                <a:gd name="connsiteX129" fmla="*/ 727549 w 4041704"/>
                <a:gd name="connsiteY129" fmla="*/ 690662 h 3686004"/>
                <a:gd name="connsiteX130" fmla="*/ 727207 w 4041704"/>
                <a:gd name="connsiteY130" fmla="*/ 683143 h 3686004"/>
                <a:gd name="connsiteX131" fmla="*/ 741036 w 4041704"/>
                <a:gd name="connsiteY131" fmla="*/ 662224 h 3686004"/>
                <a:gd name="connsiteX132" fmla="*/ 751237 w 4041704"/>
                <a:gd name="connsiteY132" fmla="*/ 646919 h 3686004"/>
                <a:gd name="connsiteX133" fmla="*/ 757507 w 4041704"/>
                <a:gd name="connsiteY133" fmla="*/ 628028 h 3686004"/>
                <a:gd name="connsiteX134" fmla="*/ 758071 w 4041704"/>
                <a:gd name="connsiteY134" fmla="*/ 614963 h 3686004"/>
                <a:gd name="connsiteX135" fmla="*/ 752943 w 4041704"/>
                <a:gd name="connsiteY135" fmla="*/ 601638 h 3686004"/>
                <a:gd name="connsiteX136" fmla="*/ 747224 w 4041704"/>
                <a:gd name="connsiteY136" fmla="*/ 596975 h 3686004"/>
                <a:gd name="connsiteX137" fmla="*/ 736654 w 4041704"/>
                <a:gd name="connsiteY137" fmla="*/ 600358 h 3686004"/>
                <a:gd name="connsiteX138" fmla="*/ 722350 w 4041704"/>
                <a:gd name="connsiteY138" fmla="*/ 591743 h 3686004"/>
                <a:gd name="connsiteX139" fmla="*/ 721599 w 4041704"/>
                <a:gd name="connsiteY139" fmla="*/ 573987 h 3686004"/>
                <a:gd name="connsiteX140" fmla="*/ 732116 w 4041704"/>
                <a:gd name="connsiteY140" fmla="*/ 561796 h 3686004"/>
                <a:gd name="connsiteX141" fmla="*/ 736677 w 4041704"/>
                <a:gd name="connsiteY141" fmla="*/ 555038 h 3686004"/>
                <a:gd name="connsiteX142" fmla="*/ 725922 w 4041704"/>
                <a:gd name="connsiteY142" fmla="*/ 544173 h 3686004"/>
                <a:gd name="connsiteX143" fmla="*/ 724095 w 4041704"/>
                <a:gd name="connsiteY143" fmla="*/ 544779 h 3686004"/>
                <a:gd name="connsiteX144" fmla="*/ 711882 w 4041704"/>
                <a:gd name="connsiteY144" fmla="*/ 546442 h 3686004"/>
                <a:gd name="connsiteX145" fmla="*/ 706478 w 4041704"/>
                <a:gd name="connsiteY145" fmla="*/ 528319 h 3686004"/>
                <a:gd name="connsiteX146" fmla="*/ 713562 w 4041704"/>
                <a:gd name="connsiteY146" fmla="*/ 513331 h 3686004"/>
                <a:gd name="connsiteX147" fmla="*/ 722515 w 4041704"/>
                <a:gd name="connsiteY147" fmla="*/ 512630 h 3686004"/>
                <a:gd name="connsiteX148" fmla="*/ 727274 w 4041704"/>
                <a:gd name="connsiteY148" fmla="*/ 514033 h 3686004"/>
                <a:gd name="connsiteX149" fmla="*/ 728181 w 4041704"/>
                <a:gd name="connsiteY149" fmla="*/ 508486 h 3686004"/>
                <a:gd name="connsiteX150" fmla="*/ 723473 w 4041704"/>
                <a:gd name="connsiteY150" fmla="*/ 499314 h 3686004"/>
                <a:gd name="connsiteX151" fmla="*/ 733648 w 4041704"/>
                <a:gd name="connsiteY151" fmla="*/ 479606 h 3686004"/>
                <a:gd name="connsiteX152" fmla="*/ 737158 w 4041704"/>
                <a:gd name="connsiteY152" fmla="*/ 479038 h 3686004"/>
                <a:gd name="connsiteX153" fmla="*/ 753169 w 4041704"/>
                <a:gd name="connsiteY153" fmla="*/ 458948 h 3686004"/>
                <a:gd name="connsiteX154" fmla="*/ 759715 w 4041704"/>
                <a:gd name="connsiteY154" fmla="*/ 444853 h 3686004"/>
                <a:gd name="connsiteX155" fmla="*/ 765776 w 4041704"/>
                <a:gd name="connsiteY155" fmla="*/ 440460 h 3686004"/>
                <a:gd name="connsiteX156" fmla="*/ 778198 w 4041704"/>
                <a:gd name="connsiteY156" fmla="*/ 407724 h 3686004"/>
                <a:gd name="connsiteX157" fmla="*/ 776014 w 4041704"/>
                <a:gd name="connsiteY157" fmla="*/ 390323 h 3686004"/>
                <a:gd name="connsiteX158" fmla="*/ 782297 w 4041704"/>
                <a:gd name="connsiteY158" fmla="*/ 381921 h 3686004"/>
                <a:gd name="connsiteX159" fmla="*/ 789015 w 4041704"/>
                <a:gd name="connsiteY159" fmla="*/ 388160 h 3686004"/>
                <a:gd name="connsiteX160" fmla="*/ 812745 w 4041704"/>
                <a:gd name="connsiteY160" fmla="*/ 392459 h 3686004"/>
                <a:gd name="connsiteX161" fmla="*/ 829848 w 4041704"/>
                <a:gd name="connsiteY161" fmla="*/ 381068 h 3686004"/>
                <a:gd name="connsiteX162" fmla="*/ 849359 w 4041704"/>
                <a:gd name="connsiteY162" fmla="*/ 383069 h 3686004"/>
                <a:gd name="connsiteX163" fmla="*/ 885906 w 4041704"/>
                <a:gd name="connsiteY163" fmla="*/ 370957 h 3686004"/>
                <a:gd name="connsiteX164" fmla="*/ 889824 w 4041704"/>
                <a:gd name="connsiteY164" fmla="*/ 364054 h 3686004"/>
                <a:gd name="connsiteX165" fmla="*/ 916328 w 4041704"/>
                <a:gd name="connsiteY165" fmla="*/ 377092 h 3686004"/>
                <a:gd name="connsiteX166" fmla="*/ 940780 w 4041704"/>
                <a:gd name="connsiteY166" fmla="*/ 361596 h 3686004"/>
                <a:gd name="connsiteX167" fmla="*/ 941950 w 4041704"/>
                <a:gd name="connsiteY167" fmla="*/ 366932 h 3686004"/>
                <a:gd name="connsiteX168" fmla="*/ 962645 w 4041704"/>
                <a:gd name="connsiteY168" fmla="*/ 384757 h 3686004"/>
                <a:gd name="connsiteX169" fmla="*/ 980276 w 4041704"/>
                <a:gd name="connsiteY169" fmla="*/ 395131 h 3686004"/>
                <a:gd name="connsiteX170" fmla="*/ 1002415 w 4041704"/>
                <a:gd name="connsiteY170" fmla="*/ 406516 h 3686004"/>
                <a:gd name="connsiteX171" fmla="*/ 1004189 w 4041704"/>
                <a:gd name="connsiteY171" fmla="*/ 397105 h 3686004"/>
                <a:gd name="connsiteX172" fmla="*/ 1004583 w 4041704"/>
                <a:gd name="connsiteY172" fmla="*/ 380280 h 3686004"/>
                <a:gd name="connsiteX173" fmla="*/ 1012707 w 4041704"/>
                <a:gd name="connsiteY173" fmla="*/ 381760 h 3686004"/>
                <a:gd name="connsiteX174" fmla="*/ 1041579 w 4041704"/>
                <a:gd name="connsiteY174" fmla="*/ 393299 h 3686004"/>
                <a:gd name="connsiteX175" fmla="*/ 1103867 w 4041704"/>
                <a:gd name="connsiteY175" fmla="*/ 382553 h 3686004"/>
                <a:gd name="connsiteX176" fmla="*/ 1136774 w 4041704"/>
                <a:gd name="connsiteY176" fmla="*/ 382141 h 3686004"/>
                <a:gd name="connsiteX177" fmla="*/ 1148539 w 4041704"/>
                <a:gd name="connsiteY177" fmla="*/ 371922 h 3686004"/>
                <a:gd name="connsiteX178" fmla="*/ 1159621 w 4041704"/>
                <a:gd name="connsiteY178" fmla="*/ 363242 h 3686004"/>
                <a:gd name="connsiteX179" fmla="*/ 1163106 w 4041704"/>
                <a:gd name="connsiteY179" fmla="*/ 374845 h 3686004"/>
                <a:gd name="connsiteX180" fmla="*/ 1171548 w 4041704"/>
                <a:gd name="connsiteY180" fmla="*/ 396017 h 3686004"/>
                <a:gd name="connsiteX181" fmla="*/ 1205445 w 4041704"/>
                <a:gd name="connsiteY181" fmla="*/ 430538 h 3686004"/>
                <a:gd name="connsiteX182" fmla="*/ 1209429 w 4041704"/>
                <a:gd name="connsiteY182" fmla="*/ 430483 h 3686004"/>
                <a:gd name="connsiteX183" fmla="*/ 1231275 w 4041704"/>
                <a:gd name="connsiteY183" fmla="*/ 411649 h 3686004"/>
                <a:gd name="connsiteX184" fmla="*/ 1268141 w 4041704"/>
                <a:gd name="connsiteY184" fmla="*/ 383471 h 3686004"/>
                <a:gd name="connsiteX185" fmla="*/ 1277159 w 4041704"/>
                <a:gd name="connsiteY185" fmla="*/ 382553 h 3686004"/>
                <a:gd name="connsiteX186" fmla="*/ 1287384 w 4041704"/>
                <a:gd name="connsiteY186" fmla="*/ 368388 h 3686004"/>
                <a:gd name="connsiteX187" fmla="*/ 1270278 w 4041704"/>
                <a:gd name="connsiteY187" fmla="*/ 339867 h 3686004"/>
                <a:gd name="connsiteX188" fmla="*/ 1268506 w 4041704"/>
                <a:gd name="connsiteY188" fmla="*/ 324188 h 3686004"/>
                <a:gd name="connsiteX189" fmla="*/ 1276253 w 4041704"/>
                <a:gd name="connsiteY189" fmla="*/ 305352 h 3686004"/>
                <a:gd name="connsiteX190" fmla="*/ 1272233 w 4041704"/>
                <a:gd name="connsiteY190" fmla="*/ 294460 h 3686004"/>
                <a:gd name="connsiteX191" fmla="*/ 1269133 w 4041704"/>
                <a:gd name="connsiteY191" fmla="*/ 293976 h 3686004"/>
                <a:gd name="connsiteX192" fmla="*/ 1313940 w 4041704"/>
                <a:gd name="connsiteY192" fmla="*/ 261207 h 3686004"/>
                <a:gd name="connsiteX193" fmla="*/ 1314400 w 4041704"/>
                <a:gd name="connsiteY193" fmla="*/ 261959 h 3686004"/>
                <a:gd name="connsiteX194" fmla="*/ 1319862 w 4041704"/>
                <a:gd name="connsiteY194" fmla="*/ 262817 h 3686004"/>
                <a:gd name="connsiteX195" fmla="*/ 1384033 w 4041704"/>
                <a:gd name="connsiteY195" fmla="*/ 293659 h 3686004"/>
                <a:gd name="connsiteX196" fmla="*/ 1398378 w 4041704"/>
                <a:gd name="connsiteY196" fmla="*/ 334493 h 3686004"/>
                <a:gd name="connsiteX197" fmla="*/ 1406634 w 4041704"/>
                <a:gd name="connsiteY197" fmla="*/ 342221 h 3686004"/>
                <a:gd name="connsiteX198" fmla="*/ 1430707 w 4041704"/>
                <a:gd name="connsiteY198" fmla="*/ 337038 h 3686004"/>
                <a:gd name="connsiteX199" fmla="*/ 1439714 w 4041704"/>
                <a:gd name="connsiteY199" fmla="*/ 341409 h 3686004"/>
                <a:gd name="connsiteX200" fmla="*/ 1474809 w 4041704"/>
                <a:gd name="connsiteY200" fmla="*/ 360443 h 3686004"/>
                <a:gd name="connsiteX201" fmla="*/ 1480606 w 4041704"/>
                <a:gd name="connsiteY201" fmla="*/ 352926 h 3686004"/>
                <a:gd name="connsiteX202" fmla="*/ 1497747 w 4041704"/>
                <a:gd name="connsiteY202" fmla="*/ 331495 h 3686004"/>
                <a:gd name="connsiteX203" fmla="*/ 1521596 w 4041704"/>
                <a:gd name="connsiteY203" fmla="*/ 345658 h 3686004"/>
                <a:gd name="connsiteX204" fmla="*/ 1520697 w 4041704"/>
                <a:gd name="connsiteY204" fmla="*/ 360150 h 3686004"/>
                <a:gd name="connsiteX205" fmla="*/ 1539318 w 4041704"/>
                <a:gd name="connsiteY205" fmla="*/ 376668 h 3686004"/>
                <a:gd name="connsiteX206" fmla="*/ 1556863 w 4041704"/>
                <a:gd name="connsiteY206" fmla="*/ 371785 h 3686004"/>
                <a:gd name="connsiteX207" fmla="*/ 1574223 w 4041704"/>
                <a:gd name="connsiteY207" fmla="*/ 365097 h 3686004"/>
                <a:gd name="connsiteX208" fmla="*/ 1588835 w 4041704"/>
                <a:gd name="connsiteY208" fmla="*/ 365434 h 3686004"/>
                <a:gd name="connsiteX209" fmla="*/ 1588872 w 4041704"/>
                <a:gd name="connsiteY209" fmla="*/ 378372 h 3686004"/>
                <a:gd name="connsiteX210" fmla="*/ 1591674 w 4041704"/>
                <a:gd name="connsiteY210" fmla="*/ 407802 h 3686004"/>
                <a:gd name="connsiteX211" fmla="*/ 1605716 w 4041704"/>
                <a:gd name="connsiteY211" fmla="*/ 413300 h 3686004"/>
                <a:gd name="connsiteX212" fmla="*/ 1633726 w 4041704"/>
                <a:gd name="connsiteY212" fmla="*/ 398419 h 3686004"/>
                <a:gd name="connsiteX213" fmla="*/ 1678313 w 4041704"/>
                <a:gd name="connsiteY213" fmla="*/ 396072 h 3686004"/>
                <a:gd name="connsiteX214" fmla="*/ 1689134 w 4041704"/>
                <a:gd name="connsiteY214" fmla="*/ 394971 h 3686004"/>
                <a:gd name="connsiteX215" fmla="*/ 1704395 w 4041704"/>
                <a:gd name="connsiteY215" fmla="*/ 381934 h 3686004"/>
                <a:gd name="connsiteX216" fmla="*/ 1727313 w 4041704"/>
                <a:gd name="connsiteY216" fmla="*/ 363561 h 3686004"/>
                <a:gd name="connsiteX217" fmla="*/ 1716203 w 4041704"/>
                <a:gd name="connsiteY217" fmla="*/ 352842 h 3686004"/>
                <a:gd name="connsiteX218" fmla="*/ 1709511 w 4041704"/>
                <a:gd name="connsiteY218" fmla="*/ 340762 h 3686004"/>
                <a:gd name="connsiteX219" fmla="*/ 1723035 w 4041704"/>
                <a:gd name="connsiteY219" fmla="*/ 324984 h 3686004"/>
                <a:gd name="connsiteX220" fmla="*/ 1732158 w 4041704"/>
                <a:gd name="connsiteY220" fmla="*/ 334083 h 3686004"/>
                <a:gd name="connsiteX221" fmla="*/ 1738918 w 4041704"/>
                <a:gd name="connsiteY221" fmla="*/ 343239 h 3686004"/>
                <a:gd name="connsiteX222" fmla="*/ 1761219 w 4041704"/>
                <a:gd name="connsiteY222" fmla="*/ 322377 h 3686004"/>
                <a:gd name="connsiteX223" fmla="*/ 1758636 w 4041704"/>
                <a:gd name="connsiteY223" fmla="*/ 307691 h 3686004"/>
                <a:gd name="connsiteX224" fmla="*/ 1767241 w 4041704"/>
                <a:gd name="connsiteY224" fmla="*/ 295514 h 3686004"/>
                <a:gd name="connsiteX225" fmla="*/ 1780289 w 4041704"/>
                <a:gd name="connsiteY225" fmla="*/ 300202 h 3686004"/>
                <a:gd name="connsiteX226" fmla="*/ 1787702 w 4041704"/>
                <a:gd name="connsiteY226" fmla="*/ 324787 h 3686004"/>
                <a:gd name="connsiteX227" fmla="*/ 1798995 w 4041704"/>
                <a:gd name="connsiteY227" fmla="*/ 345173 h 3686004"/>
                <a:gd name="connsiteX228" fmla="*/ 1800029 w 4041704"/>
                <a:gd name="connsiteY228" fmla="*/ 345095 h 3686004"/>
                <a:gd name="connsiteX229" fmla="*/ 1798659 w 4041704"/>
                <a:gd name="connsiteY229" fmla="*/ 337106 h 3686004"/>
                <a:gd name="connsiteX230" fmla="*/ 1790248 w 4041704"/>
                <a:gd name="connsiteY230" fmla="*/ 326711 h 3686004"/>
                <a:gd name="connsiteX231" fmla="*/ 1794305 w 4041704"/>
                <a:gd name="connsiteY231" fmla="*/ 319518 h 3686004"/>
                <a:gd name="connsiteX232" fmla="*/ 1808853 w 4041704"/>
                <a:gd name="connsiteY232" fmla="*/ 318746 h 3686004"/>
                <a:gd name="connsiteX233" fmla="*/ 1850485 w 4041704"/>
                <a:gd name="connsiteY233" fmla="*/ 290530 h 3686004"/>
                <a:gd name="connsiteX234" fmla="*/ 1838826 w 4041704"/>
                <a:gd name="connsiteY234" fmla="*/ 274023 h 3686004"/>
                <a:gd name="connsiteX235" fmla="*/ 1826804 w 4041704"/>
                <a:gd name="connsiteY235" fmla="*/ 262610 h 3686004"/>
                <a:gd name="connsiteX236" fmla="*/ 1841648 w 4041704"/>
                <a:gd name="connsiteY236" fmla="*/ 255479 h 3686004"/>
                <a:gd name="connsiteX237" fmla="*/ 1933175 w 4041704"/>
                <a:gd name="connsiteY237" fmla="*/ 211295 h 3686004"/>
                <a:gd name="connsiteX238" fmla="*/ 1937293 w 4041704"/>
                <a:gd name="connsiteY238" fmla="*/ 193317 h 3686004"/>
                <a:gd name="connsiteX239" fmla="*/ 1940378 w 4041704"/>
                <a:gd name="connsiteY239" fmla="*/ 167782 h 3686004"/>
                <a:gd name="connsiteX240" fmla="*/ 1961956 w 4041704"/>
                <a:gd name="connsiteY240" fmla="*/ 179955 h 3686004"/>
                <a:gd name="connsiteX241" fmla="*/ 1992141 w 4041704"/>
                <a:gd name="connsiteY241" fmla="*/ 163131 h 3686004"/>
                <a:gd name="connsiteX242" fmla="*/ 1992331 w 4041704"/>
                <a:gd name="connsiteY242" fmla="*/ 162587 h 3686004"/>
                <a:gd name="connsiteX243" fmla="*/ 1986778 w 4041704"/>
                <a:gd name="connsiteY243" fmla="*/ 144322 h 3686004"/>
                <a:gd name="connsiteX244" fmla="*/ 1973980 w 4041704"/>
                <a:gd name="connsiteY244" fmla="*/ 128749 h 3686004"/>
                <a:gd name="connsiteX245" fmla="*/ 1912158 w 4041704"/>
                <a:gd name="connsiteY245" fmla="*/ 123151 h 3686004"/>
                <a:gd name="connsiteX246" fmla="*/ 1892523 w 4041704"/>
                <a:gd name="connsiteY246" fmla="*/ 135610 h 3686004"/>
                <a:gd name="connsiteX247" fmla="*/ 1878608 w 4041704"/>
                <a:gd name="connsiteY247" fmla="*/ 136350 h 3686004"/>
                <a:gd name="connsiteX248" fmla="*/ 1882843 w 4041704"/>
                <a:gd name="connsiteY248" fmla="*/ 111953 h 3686004"/>
                <a:gd name="connsiteX249" fmla="*/ 1890978 w 4041704"/>
                <a:gd name="connsiteY249" fmla="*/ 106516 h 3686004"/>
                <a:gd name="connsiteX250" fmla="*/ 1929358 w 4041704"/>
                <a:gd name="connsiteY250" fmla="*/ 100672 h 3686004"/>
                <a:gd name="connsiteX251" fmla="*/ 1933047 w 4041704"/>
                <a:gd name="connsiteY251" fmla="*/ 86523 h 3686004"/>
                <a:gd name="connsiteX252" fmla="*/ 1943458 w 4041704"/>
                <a:gd name="connsiteY252" fmla="*/ 67577 h 3686004"/>
                <a:gd name="connsiteX253" fmla="*/ 1946687 w 4041704"/>
                <a:gd name="connsiteY253" fmla="*/ 68673 h 3686004"/>
                <a:gd name="connsiteX254" fmla="*/ 1972161 w 4041704"/>
                <a:gd name="connsiteY254" fmla="*/ 82543 h 3686004"/>
                <a:gd name="connsiteX255" fmla="*/ 1983109 w 4041704"/>
                <a:gd name="connsiteY255" fmla="*/ 73717 h 3686004"/>
                <a:gd name="connsiteX256" fmla="*/ 1986238 w 4041704"/>
                <a:gd name="connsiteY256" fmla="*/ 72916 h 3686004"/>
                <a:gd name="connsiteX257" fmla="*/ 2004144 w 4041704"/>
                <a:gd name="connsiteY257" fmla="*/ 63720 h 3686004"/>
                <a:gd name="connsiteX258" fmla="*/ 2033222 w 4041704"/>
                <a:gd name="connsiteY258" fmla="*/ 26022 h 3686004"/>
                <a:gd name="connsiteX259" fmla="*/ 2078526 w 4041704"/>
                <a:gd name="connsiteY259" fmla="*/ 19176 h 3686004"/>
                <a:gd name="connsiteX260" fmla="*/ 2128694 w 4041704"/>
                <a:gd name="connsiteY260" fmla="*/ 20319 h 3686004"/>
                <a:gd name="connsiteX261" fmla="*/ 2129892 w 4041704"/>
                <a:gd name="connsiteY261" fmla="*/ 18987 h 3686004"/>
                <a:gd name="connsiteX262" fmla="*/ 2179596 w 4041704"/>
                <a:gd name="connsiteY262" fmla="*/ 23325 h 3686004"/>
                <a:gd name="connsiteX263" fmla="*/ 2197183 w 4041704"/>
                <a:gd name="connsiteY263" fmla="*/ 43956 h 3686004"/>
                <a:gd name="connsiteX264" fmla="*/ 2211619 w 4041704"/>
                <a:gd name="connsiteY264" fmla="*/ 17184 h 3686004"/>
                <a:gd name="connsiteX265" fmla="*/ 2215240 w 4041704"/>
                <a:gd name="connsiteY265" fmla="*/ 1769 h 3686004"/>
                <a:gd name="connsiteX266" fmla="*/ 2224397 w 4041704"/>
                <a:gd name="connsiteY266" fmla="*/ 6991 h 3686004"/>
                <a:gd name="connsiteX267" fmla="*/ 2226301 w 4041704"/>
                <a:gd name="connsiteY267" fmla="*/ 18942 h 3686004"/>
                <a:gd name="connsiteX268" fmla="*/ 2232138 w 4041704"/>
                <a:gd name="connsiteY268" fmla="*/ 45271 h 3686004"/>
                <a:gd name="connsiteX269" fmla="*/ 2260606 w 4041704"/>
                <a:gd name="connsiteY269" fmla="*/ 55811 h 3686004"/>
                <a:gd name="connsiteX270" fmla="*/ 2281238 w 4041704"/>
                <a:gd name="connsiteY270" fmla="*/ 38224 h 3686004"/>
                <a:gd name="connsiteX271" fmla="*/ 2298611 w 4041704"/>
                <a:gd name="connsiteY271" fmla="*/ 30959 h 3686004"/>
                <a:gd name="connsiteX272" fmla="*/ 2307841 w 4041704"/>
                <a:gd name="connsiteY272" fmla="*/ 49497 h 3686004"/>
                <a:gd name="connsiteX273" fmla="*/ 2309386 w 4041704"/>
                <a:gd name="connsiteY273" fmla="*/ 78592 h 3686004"/>
                <a:gd name="connsiteX274" fmla="*/ 2325539 w 4041704"/>
                <a:gd name="connsiteY274" fmla="*/ 96128 h 3686004"/>
                <a:gd name="connsiteX275" fmla="*/ 2355715 w 4041704"/>
                <a:gd name="connsiteY275" fmla="*/ 126875 h 3686004"/>
                <a:gd name="connsiteX276" fmla="*/ 2403767 w 4041704"/>
                <a:gd name="connsiteY276" fmla="*/ 159843 h 3686004"/>
                <a:gd name="connsiteX277" fmla="*/ 2411135 w 4041704"/>
                <a:gd name="connsiteY277" fmla="*/ 158481 h 3686004"/>
                <a:gd name="connsiteX278" fmla="*/ 2421802 w 4041704"/>
                <a:gd name="connsiteY278" fmla="*/ 148799 h 3686004"/>
                <a:gd name="connsiteX279" fmla="*/ 2452695 w 4041704"/>
                <a:gd name="connsiteY279" fmla="*/ 145256 h 3686004"/>
                <a:gd name="connsiteX280" fmla="*/ 2477692 w 4041704"/>
                <a:gd name="connsiteY280" fmla="*/ 138221 h 3686004"/>
                <a:gd name="connsiteX281" fmla="*/ 2489883 w 4041704"/>
                <a:gd name="connsiteY281" fmla="*/ 152796 h 3686004"/>
                <a:gd name="connsiteX282" fmla="*/ 2492669 w 4041704"/>
                <a:gd name="connsiteY282" fmla="*/ 176909 h 3686004"/>
                <a:gd name="connsiteX283" fmla="*/ 2499486 w 4041704"/>
                <a:gd name="connsiteY283" fmla="*/ 189073 h 3686004"/>
                <a:gd name="connsiteX284" fmla="*/ 2502551 w 4041704"/>
                <a:gd name="connsiteY284" fmla="*/ 186628 h 3686004"/>
                <a:gd name="connsiteX285" fmla="*/ 2505307 w 4041704"/>
                <a:gd name="connsiteY285" fmla="*/ 172845 h 3686004"/>
                <a:gd name="connsiteX286" fmla="*/ 2536983 w 4041704"/>
                <a:gd name="connsiteY286" fmla="*/ 136278 h 3686004"/>
                <a:gd name="connsiteX287" fmla="*/ 2544398 w 4041704"/>
                <a:gd name="connsiteY287" fmla="*/ 120661 h 3686004"/>
                <a:gd name="connsiteX288" fmla="*/ 2559808 w 4041704"/>
                <a:gd name="connsiteY288" fmla="*/ 112233 h 3686004"/>
                <a:gd name="connsiteX289" fmla="*/ 2624244 w 4041704"/>
                <a:gd name="connsiteY289" fmla="*/ 83440 h 3686004"/>
                <a:gd name="connsiteX290" fmla="*/ 2658258 w 4041704"/>
                <a:gd name="connsiteY290" fmla="*/ 67046 h 3686004"/>
                <a:gd name="connsiteX291" fmla="*/ 2673780 w 4041704"/>
                <a:gd name="connsiteY291" fmla="*/ 84616 h 3686004"/>
                <a:gd name="connsiteX292" fmla="*/ 2702471 w 4041704"/>
                <a:gd name="connsiteY292" fmla="*/ 75481 h 3686004"/>
                <a:gd name="connsiteX293" fmla="*/ 2730195 w 4041704"/>
                <a:gd name="connsiteY293" fmla="*/ 60055 h 3686004"/>
                <a:gd name="connsiteX294" fmla="*/ 2745884 w 4041704"/>
                <a:gd name="connsiteY294" fmla="*/ 80788 h 3686004"/>
                <a:gd name="connsiteX295" fmla="*/ 2758472 w 4041704"/>
                <a:gd name="connsiteY295" fmla="*/ 90901 h 3686004"/>
                <a:gd name="connsiteX296" fmla="*/ 2766756 w 4041704"/>
                <a:gd name="connsiteY296" fmla="*/ 79679 h 3686004"/>
                <a:gd name="connsiteX297" fmla="*/ 2767220 w 4041704"/>
                <a:gd name="connsiteY297" fmla="*/ 76483 h 3686004"/>
                <a:gd name="connsiteX298" fmla="*/ 2773735 w 4041704"/>
                <a:gd name="connsiteY298" fmla="*/ 55840 h 3686004"/>
                <a:gd name="connsiteX299" fmla="*/ 2781499 w 4041704"/>
                <a:gd name="connsiteY299" fmla="*/ 70651 h 3686004"/>
                <a:gd name="connsiteX300" fmla="*/ 2784970 w 4041704"/>
                <a:gd name="connsiteY300" fmla="*/ 88225 h 3686004"/>
                <a:gd name="connsiteX301" fmla="*/ 2815301 w 4041704"/>
                <a:gd name="connsiteY301" fmla="*/ 98032 h 3686004"/>
                <a:gd name="connsiteX302" fmla="*/ 2827279 w 4041704"/>
                <a:gd name="connsiteY302" fmla="*/ 84711 h 3686004"/>
                <a:gd name="connsiteX303" fmla="*/ 2846959 w 4041704"/>
                <a:gd name="connsiteY303" fmla="*/ 96987 h 3686004"/>
                <a:gd name="connsiteX304" fmla="*/ 2848000 w 4041704"/>
                <a:gd name="connsiteY304" fmla="*/ 116593 h 3686004"/>
                <a:gd name="connsiteX305" fmla="*/ 2862855 w 4041704"/>
                <a:gd name="connsiteY305" fmla="*/ 133564 h 3686004"/>
                <a:gd name="connsiteX306" fmla="*/ 2884472 w 4041704"/>
                <a:gd name="connsiteY306" fmla="*/ 158421 h 3686004"/>
                <a:gd name="connsiteX307" fmla="*/ 2917709 w 4041704"/>
                <a:gd name="connsiteY307" fmla="*/ 187102 h 3686004"/>
                <a:gd name="connsiteX308" fmla="*/ 2933291 w 4041704"/>
                <a:gd name="connsiteY308" fmla="*/ 193886 h 3686004"/>
                <a:gd name="connsiteX309" fmla="*/ 2926071 w 4041704"/>
                <a:gd name="connsiteY309" fmla="*/ 201247 h 3686004"/>
                <a:gd name="connsiteX310" fmla="*/ 2934433 w 4041704"/>
                <a:gd name="connsiteY310" fmla="*/ 215391 h 3686004"/>
                <a:gd name="connsiteX311" fmla="*/ 2958478 w 4041704"/>
                <a:gd name="connsiteY311" fmla="*/ 238217 h 3686004"/>
                <a:gd name="connsiteX312" fmla="*/ 2965280 w 4041704"/>
                <a:gd name="connsiteY312" fmla="*/ 258786 h 3686004"/>
                <a:gd name="connsiteX313" fmla="*/ 2958500 w 4041704"/>
                <a:gd name="connsiteY313" fmla="*/ 286420 h 3686004"/>
                <a:gd name="connsiteX314" fmla="*/ 2957723 w 4041704"/>
                <a:gd name="connsiteY314" fmla="*/ 331496 h 3686004"/>
                <a:gd name="connsiteX315" fmla="*/ 2968514 w 4041704"/>
                <a:gd name="connsiteY315" fmla="*/ 343608 h 3686004"/>
                <a:gd name="connsiteX316" fmla="*/ 2968162 w 4041704"/>
                <a:gd name="connsiteY316" fmla="*/ 372803 h 3686004"/>
                <a:gd name="connsiteX317" fmla="*/ 2955827 w 4041704"/>
                <a:gd name="connsiteY317" fmla="*/ 394151 h 3686004"/>
                <a:gd name="connsiteX318" fmla="*/ 2960174 w 4041704"/>
                <a:gd name="connsiteY318" fmla="*/ 403426 h 3686004"/>
                <a:gd name="connsiteX319" fmla="*/ 2961076 w 4041704"/>
                <a:gd name="connsiteY319" fmla="*/ 403846 h 3686004"/>
                <a:gd name="connsiteX320" fmla="*/ 2970332 w 4041704"/>
                <a:gd name="connsiteY320" fmla="*/ 395811 h 3686004"/>
                <a:gd name="connsiteX321" fmla="*/ 2986510 w 4041704"/>
                <a:gd name="connsiteY321" fmla="*/ 387644 h 3686004"/>
                <a:gd name="connsiteX322" fmla="*/ 2988222 w 4041704"/>
                <a:gd name="connsiteY322" fmla="*/ 389933 h 3686004"/>
                <a:gd name="connsiteX323" fmla="*/ 2999263 w 4041704"/>
                <a:gd name="connsiteY323" fmla="*/ 411595 h 3686004"/>
                <a:gd name="connsiteX324" fmla="*/ 3011016 w 4041704"/>
                <a:gd name="connsiteY324" fmla="*/ 410679 h 3686004"/>
                <a:gd name="connsiteX325" fmla="*/ 3013559 w 4041704"/>
                <a:gd name="connsiteY325" fmla="*/ 411609 h 3686004"/>
                <a:gd name="connsiteX326" fmla="*/ 3030298 w 4041704"/>
                <a:gd name="connsiteY326" fmla="*/ 413735 h 3686004"/>
                <a:gd name="connsiteX327" fmla="*/ 3068268 w 4041704"/>
                <a:gd name="connsiteY327" fmla="*/ 401449 h 3686004"/>
                <a:gd name="connsiteX328" fmla="*/ 3102837 w 4041704"/>
                <a:gd name="connsiteY328" fmla="*/ 418184 h 3686004"/>
                <a:gd name="connsiteX329" fmla="*/ 3136983 w 4041704"/>
                <a:gd name="connsiteY329" fmla="*/ 442748 h 3686004"/>
                <a:gd name="connsiteX330" fmla="*/ 3138443 w 4041704"/>
                <a:gd name="connsiteY330" fmla="*/ 442395 h 3686004"/>
                <a:gd name="connsiteX331" fmla="*/ 3170756 w 4041704"/>
                <a:gd name="connsiteY331" fmla="*/ 468949 h 3686004"/>
                <a:gd name="connsiteX332" fmla="*/ 3173139 w 4041704"/>
                <a:gd name="connsiteY332" fmla="*/ 491549 h 3686004"/>
                <a:gd name="connsiteX333" fmla="*/ 3195806 w 4041704"/>
                <a:gd name="connsiteY333" fmla="*/ 479877 h 3686004"/>
                <a:gd name="connsiteX334" fmla="*/ 3205615 w 4041704"/>
                <a:gd name="connsiteY334" fmla="*/ 470935 h 3686004"/>
                <a:gd name="connsiteX335" fmla="*/ 3209472 w 4041704"/>
                <a:gd name="connsiteY335" fmla="*/ 478885 h 3686004"/>
                <a:gd name="connsiteX336" fmla="*/ 3205125 w 4041704"/>
                <a:gd name="connsiteY336" fmla="*/ 488051 h 3686004"/>
                <a:gd name="connsiteX337" fmla="*/ 3196684 w 4041704"/>
                <a:gd name="connsiteY337" fmla="*/ 509022 h 3686004"/>
                <a:gd name="connsiteX338" fmla="*/ 3211374 w 4041704"/>
                <a:gd name="connsiteY338" fmla="*/ 529800 h 3686004"/>
                <a:gd name="connsiteX339" fmla="*/ 3233973 w 4041704"/>
                <a:gd name="connsiteY339" fmla="*/ 527417 h 3686004"/>
                <a:gd name="connsiteX340" fmla="*/ 3249429 w 4041704"/>
                <a:gd name="connsiteY340" fmla="*/ 530626 h 3686004"/>
                <a:gd name="connsiteX341" fmla="*/ 3247026 w 4041704"/>
                <a:gd name="connsiteY341" fmla="*/ 547818 h 3686004"/>
                <a:gd name="connsiteX342" fmla="*/ 3234306 w 4041704"/>
                <a:gd name="connsiteY342" fmla="*/ 568668 h 3686004"/>
                <a:gd name="connsiteX343" fmla="*/ 3237166 w 4041704"/>
                <a:gd name="connsiteY343" fmla="*/ 588447 h 3686004"/>
                <a:gd name="connsiteX344" fmla="*/ 3243460 w 4041704"/>
                <a:gd name="connsiteY344" fmla="*/ 624006 h 3686004"/>
                <a:gd name="connsiteX345" fmla="*/ 3261062 w 4041704"/>
                <a:gd name="connsiteY345" fmla="*/ 669573 h 3686004"/>
                <a:gd name="connsiteX346" fmla="*/ 3266803 w 4041704"/>
                <a:gd name="connsiteY346" fmla="*/ 672122 h 3686004"/>
                <a:gd name="connsiteX347" fmla="*/ 3278766 w 4041704"/>
                <a:gd name="connsiteY347" fmla="*/ 670484 h 3686004"/>
                <a:gd name="connsiteX348" fmla="*/ 3301805 w 4041704"/>
                <a:gd name="connsiteY348" fmla="*/ 682673 h 3686004"/>
                <a:gd name="connsiteX349" fmla="*/ 3322422 w 4041704"/>
                <a:gd name="connsiteY349" fmla="*/ 689654 h 3686004"/>
                <a:gd name="connsiteX350" fmla="*/ 3323945 w 4041704"/>
                <a:gd name="connsiteY350" fmla="*/ 705510 h 3686004"/>
                <a:gd name="connsiteX351" fmla="*/ 3314446 w 4041704"/>
                <a:gd name="connsiteY351" fmla="*/ 723502 h 3686004"/>
                <a:gd name="connsiteX352" fmla="*/ 3313394 w 4041704"/>
                <a:gd name="connsiteY352" fmla="*/ 735144 h 3686004"/>
                <a:gd name="connsiteX353" fmla="*/ 3316672 w 4041704"/>
                <a:gd name="connsiteY353" fmla="*/ 734906 h 3686004"/>
                <a:gd name="connsiteX354" fmla="*/ 3325110 w 4041704"/>
                <a:gd name="connsiteY354" fmla="*/ 726681 h 3686004"/>
                <a:gd name="connsiteX355" fmla="*/ 3364340 w 4041704"/>
                <a:gd name="connsiteY355" fmla="*/ 716408 h 3686004"/>
                <a:gd name="connsiteX356" fmla="*/ 3376868 w 4041704"/>
                <a:gd name="connsiteY356" fmla="*/ 709124 h 3686004"/>
                <a:gd name="connsiteX357" fmla="*/ 3391517 w 4041704"/>
                <a:gd name="connsiteY357" fmla="*/ 710599 h 3686004"/>
                <a:gd name="connsiteX358" fmla="*/ 3449715 w 4041704"/>
                <a:gd name="connsiteY358" fmla="*/ 721225 h 3686004"/>
                <a:gd name="connsiteX359" fmla="*/ 3481003 w 4041704"/>
                <a:gd name="connsiteY359" fmla="*/ 726008 h 3686004"/>
                <a:gd name="connsiteX360" fmla="*/ 3483409 w 4041704"/>
                <a:gd name="connsiteY360" fmla="*/ 745513 h 3686004"/>
                <a:gd name="connsiteX361" fmla="*/ 3507576 w 4041704"/>
                <a:gd name="connsiteY361" fmla="*/ 752793 h 3686004"/>
                <a:gd name="connsiteX362" fmla="*/ 3534055 w 4041704"/>
                <a:gd name="connsiteY362" fmla="*/ 755263 h 3686004"/>
                <a:gd name="connsiteX363" fmla="*/ 3535079 w 4041704"/>
                <a:gd name="connsiteY363" fmla="*/ 777034 h 3686004"/>
                <a:gd name="connsiteX364" fmla="*/ 3538990 w 4041704"/>
                <a:gd name="connsiteY364" fmla="*/ 789993 h 3686004"/>
                <a:gd name="connsiteX365" fmla="*/ 3550035 w 4041704"/>
                <a:gd name="connsiteY365" fmla="*/ 786158 h 3686004"/>
                <a:gd name="connsiteX366" fmla="*/ 3551872 w 4041704"/>
                <a:gd name="connsiteY366" fmla="*/ 784169 h 3686004"/>
                <a:gd name="connsiteX367" fmla="*/ 3566159 w 4041704"/>
                <a:gd name="connsiteY367" fmla="*/ 772983 h 3686004"/>
                <a:gd name="connsiteX368" fmla="*/ 3564509 w 4041704"/>
                <a:gd name="connsiteY368" fmla="*/ 786903 h 3686004"/>
                <a:gd name="connsiteX369" fmla="*/ 3558579 w 4041704"/>
                <a:gd name="connsiteY369" fmla="*/ 800700 h 3686004"/>
                <a:gd name="connsiteX370" fmla="*/ 3574904 w 4041704"/>
                <a:gd name="connsiteY370" fmla="*/ 821854 h 3686004"/>
                <a:gd name="connsiteX371" fmla="*/ 3589499 w 4041704"/>
                <a:gd name="connsiteY371" fmla="*/ 818319 h 3686004"/>
                <a:gd name="connsiteX372" fmla="*/ 3597290 w 4041704"/>
                <a:gd name="connsiteY372" fmla="*/ 836133 h 3686004"/>
                <a:gd name="connsiteX373" fmla="*/ 3588718 w 4041704"/>
                <a:gd name="connsiteY373" fmla="*/ 850183 h 3686004"/>
                <a:gd name="connsiteX374" fmla="*/ 3590947 w 4041704"/>
                <a:gd name="connsiteY374" fmla="*/ 868957 h 3686004"/>
                <a:gd name="connsiteX375" fmla="*/ 3594115 w 4041704"/>
                <a:gd name="connsiteY375" fmla="*/ 896388 h 3686004"/>
                <a:gd name="connsiteX376" fmla="*/ 3603504 w 4041704"/>
                <a:gd name="connsiteY376" fmla="*/ 931969 h 3686004"/>
                <a:gd name="connsiteX377" fmla="*/ 3611064 w 4041704"/>
                <a:gd name="connsiteY377" fmla="*/ 944044 h 3686004"/>
                <a:gd name="connsiteX378" fmla="*/ 3602584 w 4041704"/>
                <a:gd name="connsiteY378" fmla="*/ 945712 h 3686004"/>
                <a:gd name="connsiteX379" fmla="*/ 3601663 w 4041704"/>
                <a:gd name="connsiteY379" fmla="*/ 959454 h 3686004"/>
                <a:gd name="connsiteX380" fmla="*/ 3607473 w 4041704"/>
                <a:gd name="connsiteY380" fmla="*/ 986633 h 3686004"/>
                <a:gd name="connsiteX381" fmla="*/ 3602427 w 4041704"/>
                <a:gd name="connsiteY381" fmla="*/ 1004078 h 3686004"/>
                <a:gd name="connsiteX382" fmla="*/ 3584645 w 4041704"/>
                <a:gd name="connsiteY382" fmla="*/ 1019972 h 3686004"/>
                <a:gd name="connsiteX383" fmla="*/ 3562747 w 4041704"/>
                <a:gd name="connsiteY383" fmla="*/ 1050771 h 3686004"/>
                <a:gd name="connsiteX384" fmla="*/ 3564469 w 4041704"/>
                <a:gd name="connsiteY384" fmla="*/ 1064260 h 3686004"/>
                <a:gd name="connsiteX385" fmla="*/ 3550390 w 4041704"/>
                <a:gd name="connsiteY385" fmla="*/ 1084279 h 3686004"/>
                <a:gd name="connsiteX386" fmla="*/ 3530319 w 4041704"/>
                <a:gd name="connsiteY386" fmla="*/ 1101888 h 3686004"/>
                <a:gd name="connsiteX387" fmla="*/ 3548134 w 4041704"/>
                <a:gd name="connsiteY387" fmla="*/ 1130793 h 3686004"/>
                <a:gd name="connsiteX388" fmla="*/ 3551837 w 4041704"/>
                <a:gd name="connsiteY388" fmla="*/ 1134918 h 3686004"/>
                <a:gd name="connsiteX389" fmla="*/ 3541268 w 4041704"/>
                <a:gd name="connsiteY389" fmla="*/ 1135933 h 3686004"/>
                <a:gd name="connsiteX390" fmla="*/ 3498150 w 4041704"/>
                <a:gd name="connsiteY390" fmla="*/ 1130151 h 3686004"/>
                <a:gd name="connsiteX391" fmla="*/ 3483133 w 4041704"/>
                <a:gd name="connsiteY391" fmla="*/ 1141514 h 3686004"/>
                <a:gd name="connsiteX392" fmla="*/ 3473356 w 4041704"/>
                <a:gd name="connsiteY392" fmla="*/ 1158560 h 3686004"/>
                <a:gd name="connsiteX393" fmla="*/ 3440770 w 4041704"/>
                <a:gd name="connsiteY393" fmla="*/ 1169156 h 3686004"/>
                <a:gd name="connsiteX394" fmla="*/ 3419032 w 4041704"/>
                <a:gd name="connsiteY394" fmla="*/ 1178283 h 3686004"/>
                <a:gd name="connsiteX395" fmla="*/ 3409114 w 4041704"/>
                <a:gd name="connsiteY395" fmla="*/ 1177209 h 3686004"/>
                <a:gd name="connsiteX396" fmla="*/ 3408869 w 4041704"/>
                <a:gd name="connsiteY396" fmla="*/ 1185767 h 3686004"/>
                <a:gd name="connsiteX397" fmla="*/ 3413211 w 4041704"/>
                <a:gd name="connsiteY397" fmla="*/ 1202098 h 3686004"/>
                <a:gd name="connsiteX398" fmla="*/ 3432225 w 4041704"/>
                <a:gd name="connsiteY398" fmla="*/ 1216807 h 3686004"/>
                <a:gd name="connsiteX399" fmla="*/ 3448817 w 4041704"/>
                <a:gd name="connsiteY399" fmla="*/ 1226307 h 3686004"/>
                <a:gd name="connsiteX400" fmla="*/ 3438732 w 4041704"/>
                <a:gd name="connsiteY400" fmla="*/ 1235703 h 3686004"/>
                <a:gd name="connsiteX401" fmla="*/ 3374993 w 4041704"/>
                <a:gd name="connsiteY401" fmla="*/ 1285133 h 3686004"/>
                <a:gd name="connsiteX402" fmla="*/ 3354054 w 4041704"/>
                <a:gd name="connsiteY402" fmla="*/ 1294223 h 3686004"/>
                <a:gd name="connsiteX403" fmla="*/ 3347879 w 4041704"/>
                <a:gd name="connsiteY403" fmla="*/ 1287635 h 3686004"/>
                <a:gd name="connsiteX404" fmla="*/ 3338368 w 4041704"/>
                <a:gd name="connsiteY404" fmla="*/ 1296544 h 3686004"/>
                <a:gd name="connsiteX405" fmla="*/ 3337209 w 4041704"/>
                <a:gd name="connsiteY405" fmla="*/ 1300189 h 3686004"/>
                <a:gd name="connsiteX406" fmla="*/ 3345693 w 4041704"/>
                <a:gd name="connsiteY406" fmla="*/ 1300905 h 3686004"/>
                <a:gd name="connsiteX407" fmla="*/ 3364647 w 4041704"/>
                <a:gd name="connsiteY407" fmla="*/ 1336101 h 3686004"/>
                <a:gd name="connsiteX408" fmla="*/ 3351981 w 4041704"/>
                <a:gd name="connsiteY408" fmla="*/ 1361958 h 3686004"/>
                <a:gd name="connsiteX409" fmla="*/ 3368583 w 4041704"/>
                <a:gd name="connsiteY409" fmla="*/ 1382660 h 3686004"/>
                <a:gd name="connsiteX410" fmla="*/ 3383532 w 4041704"/>
                <a:gd name="connsiteY410" fmla="*/ 1380584 h 3686004"/>
                <a:gd name="connsiteX411" fmla="*/ 3397575 w 4041704"/>
                <a:gd name="connsiteY411" fmla="*/ 1377956 h 3686004"/>
                <a:gd name="connsiteX412" fmla="*/ 3338034 w 4041704"/>
                <a:gd name="connsiteY412" fmla="*/ 1388899 h 3686004"/>
                <a:gd name="connsiteX413" fmla="*/ 3319514 w 4041704"/>
                <a:gd name="connsiteY413" fmla="*/ 1393771 h 3686004"/>
                <a:gd name="connsiteX414" fmla="*/ 3320276 w 4041704"/>
                <a:gd name="connsiteY414" fmla="*/ 1404499 h 3686004"/>
                <a:gd name="connsiteX415" fmla="*/ 3319892 w 4041704"/>
                <a:gd name="connsiteY415" fmla="*/ 1406503 h 3686004"/>
                <a:gd name="connsiteX416" fmla="*/ 3351343 w 4041704"/>
                <a:gd name="connsiteY416" fmla="*/ 1411484 h 3686004"/>
                <a:gd name="connsiteX417" fmla="*/ 3370604 w 4041704"/>
                <a:gd name="connsiteY417" fmla="*/ 1418834 h 3686004"/>
                <a:gd name="connsiteX418" fmla="*/ 3372427 w 4041704"/>
                <a:gd name="connsiteY418" fmla="*/ 1417510 h 3686004"/>
                <a:gd name="connsiteX419" fmla="*/ 3429285 w 4041704"/>
                <a:gd name="connsiteY419" fmla="*/ 1421677 h 3686004"/>
                <a:gd name="connsiteX420" fmla="*/ 3537127 w 4041704"/>
                <a:gd name="connsiteY420" fmla="*/ 1416180 h 3686004"/>
                <a:gd name="connsiteX421" fmla="*/ 3570029 w 4041704"/>
                <a:gd name="connsiteY421" fmla="*/ 1415478 h 3686004"/>
                <a:gd name="connsiteX422" fmla="*/ 3622826 w 4041704"/>
                <a:gd name="connsiteY422" fmla="*/ 1424914 h 3686004"/>
                <a:gd name="connsiteX423" fmla="*/ 3649654 w 4041704"/>
                <a:gd name="connsiteY423" fmla="*/ 1428626 h 3686004"/>
                <a:gd name="connsiteX424" fmla="*/ 3659254 w 4041704"/>
                <a:gd name="connsiteY424" fmla="*/ 1439284 h 3686004"/>
                <a:gd name="connsiteX425" fmla="*/ 3678443 w 4041704"/>
                <a:gd name="connsiteY425" fmla="*/ 1426734 h 3686004"/>
                <a:gd name="connsiteX426" fmla="*/ 3736952 w 4041704"/>
                <a:gd name="connsiteY426" fmla="*/ 1440838 h 3686004"/>
                <a:gd name="connsiteX427" fmla="*/ 3753042 w 4041704"/>
                <a:gd name="connsiteY427" fmla="*/ 1444462 h 3686004"/>
                <a:gd name="connsiteX428" fmla="*/ 3801091 w 4041704"/>
                <a:gd name="connsiteY428" fmla="*/ 1460134 h 3686004"/>
                <a:gd name="connsiteX429" fmla="*/ 3852917 w 4041704"/>
                <a:gd name="connsiteY429" fmla="*/ 1479093 h 3686004"/>
                <a:gd name="connsiteX430" fmla="*/ 3880072 w 4041704"/>
                <a:gd name="connsiteY430" fmla="*/ 1490918 h 3686004"/>
                <a:gd name="connsiteX431" fmla="*/ 3881728 w 4041704"/>
                <a:gd name="connsiteY431" fmla="*/ 1490643 h 3686004"/>
                <a:gd name="connsiteX432" fmla="*/ 3881727 w 4041704"/>
                <a:gd name="connsiteY432" fmla="*/ 1490645 h 3686004"/>
                <a:gd name="connsiteX433" fmla="*/ 3882142 w 4041704"/>
                <a:gd name="connsiteY433" fmla="*/ 1490575 h 3686004"/>
                <a:gd name="connsiteX434" fmla="*/ 3881728 w 4041704"/>
                <a:gd name="connsiteY434" fmla="*/ 1490643 h 3686004"/>
                <a:gd name="connsiteX435" fmla="*/ 3880762 w 4041704"/>
                <a:gd name="connsiteY435" fmla="*/ 1489954 h 3686004"/>
                <a:gd name="connsiteX436" fmla="*/ 3881898 w 4041704"/>
                <a:gd name="connsiteY436" fmla="*/ 1479383 h 3686004"/>
                <a:gd name="connsiteX437" fmla="*/ 3889489 w 4041704"/>
                <a:gd name="connsiteY437" fmla="*/ 1478972 h 3686004"/>
                <a:gd name="connsiteX438" fmla="*/ 3973092 w 4041704"/>
                <a:gd name="connsiteY438" fmla="*/ 1487374 h 3686004"/>
                <a:gd name="connsiteX439" fmla="*/ 3987858 w 4041704"/>
                <a:gd name="connsiteY439" fmla="*/ 1489176 h 3686004"/>
                <a:gd name="connsiteX440" fmla="*/ 3991362 w 4041704"/>
                <a:gd name="connsiteY440" fmla="*/ 1490805 h 3686004"/>
                <a:gd name="connsiteX441" fmla="*/ 3998148 w 4041704"/>
                <a:gd name="connsiteY441" fmla="*/ 1498868 h 3686004"/>
                <a:gd name="connsiteX442" fmla="*/ 3999748 w 4041704"/>
                <a:gd name="connsiteY442" fmla="*/ 1502347 h 3686004"/>
                <a:gd name="connsiteX443" fmla="*/ 3999825 w 4041704"/>
                <a:gd name="connsiteY443" fmla="*/ 1512035 h 3686004"/>
                <a:gd name="connsiteX444" fmla="*/ 3999960 w 4041704"/>
                <a:gd name="connsiteY444" fmla="*/ 1517970 h 3686004"/>
                <a:gd name="connsiteX445" fmla="*/ 4023367 w 4041704"/>
                <a:gd name="connsiteY445" fmla="*/ 1519526 h 3686004"/>
                <a:gd name="connsiteX446" fmla="*/ 4040531 w 4041704"/>
                <a:gd name="connsiteY446" fmla="*/ 1526545 h 3686004"/>
                <a:gd name="connsiteX447" fmla="*/ 4034260 w 4041704"/>
                <a:gd name="connsiteY447" fmla="*/ 1538991 h 3686004"/>
                <a:gd name="connsiteX448" fmla="*/ 3962725 w 4041704"/>
                <a:gd name="connsiteY448" fmla="*/ 1522285 h 3686004"/>
                <a:gd name="connsiteX449" fmla="*/ 3925435 w 4041704"/>
                <a:gd name="connsiteY449" fmla="*/ 1520144 h 3686004"/>
                <a:gd name="connsiteX450" fmla="*/ 3918451 w 4041704"/>
                <a:gd name="connsiteY450" fmla="*/ 1520112 h 3686004"/>
                <a:gd name="connsiteX451" fmla="*/ 3875897 w 4041704"/>
                <a:gd name="connsiteY451" fmla="*/ 1503697 h 3686004"/>
                <a:gd name="connsiteX452" fmla="*/ 3853899 w 4041704"/>
                <a:gd name="connsiteY452" fmla="*/ 1503438 h 3686004"/>
                <a:gd name="connsiteX453" fmla="*/ 3840815 w 4041704"/>
                <a:gd name="connsiteY453" fmla="*/ 1504592 h 3686004"/>
                <a:gd name="connsiteX454" fmla="*/ 3787302 w 4041704"/>
                <a:gd name="connsiteY454" fmla="*/ 1492891 h 3686004"/>
                <a:gd name="connsiteX455" fmla="*/ 3749846 w 4041704"/>
                <a:gd name="connsiteY455" fmla="*/ 1491797 h 3686004"/>
                <a:gd name="connsiteX456" fmla="*/ 3719047 w 4041704"/>
                <a:gd name="connsiteY456" fmla="*/ 1482618 h 3686004"/>
                <a:gd name="connsiteX457" fmla="*/ 3687714 w 4041704"/>
                <a:gd name="connsiteY457" fmla="*/ 1493783 h 3686004"/>
                <a:gd name="connsiteX458" fmla="*/ 3686552 w 4041704"/>
                <a:gd name="connsiteY458" fmla="*/ 1501125 h 3686004"/>
                <a:gd name="connsiteX459" fmla="*/ 3647015 w 4041704"/>
                <a:gd name="connsiteY459" fmla="*/ 1523353 h 3686004"/>
                <a:gd name="connsiteX460" fmla="*/ 3624570 w 4041704"/>
                <a:gd name="connsiteY460" fmla="*/ 1532700 h 3686004"/>
                <a:gd name="connsiteX461" fmla="*/ 3604598 w 4041704"/>
                <a:gd name="connsiteY461" fmla="*/ 1567165 h 3686004"/>
                <a:gd name="connsiteX462" fmla="*/ 3599983 w 4041704"/>
                <a:gd name="connsiteY462" fmla="*/ 1579335 h 3686004"/>
                <a:gd name="connsiteX463" fmla="*/ 3576656 w 4041704"/>
                <a:gd name="connsiteY463" fmla="*/ 1587467 h 3686004"/>
                <a:gd name="connsiteX464" fmla="*/ 3566998 w 4041704"/>
                <a:gd name="connsiteY464" fmla="*/ 1580562 h 3686004"/>
                <a:gd name="connsiteX465" fmla="*/ 3560343 w 4041704"/>
                <a:gd name="connsiteY465" fmla="*/ 1588646 h 3686004"/>
                <a:gd name="connsiteX466" fmla="*/ 3549845 w 4041704"/>
                <a:gd name="connsiteY466" fmla="*/ 1607411 h 3686004"/>
                <a:gd name="connsiteX467" fmla="*/ 3540926 w 4041704"/>
                <a:gd name="connsiteY467" fmla="*/ 1616211 h 3686004"/>
                <a:gd name="connsiteX468" fmla="*/ 3549587 w 4041704"/>
                <a:gd name="connsiteY468" fmla="*/ 1629410 h 3686004"/>
                <a:gd name="connsiteX469" fmla="*/ 3563295 w 4041704"/>
                <a:gd name="connsiteY469" fmla="*/ 1651469 h 3686004"/>
                <a:gd name="connsiteX470" fmla="*/ 3559475 w 4041704"/>
                <a:gd name="connsiteY470" fmla="*/ 1675591 h 3686004"/>
                <a:gd name="connsiteX471" fmla="*/ 3570285 w 4041704"/>
                <a:gd name="connsiteY471" fmla="*/ 1695579 h 3686004"/>
                <a:gd name="connsiteX472" fmla="*/ 3589932 w 4041704"/>
                <a:gd name="connsiteY472" fmla="*/ 1707291 h 3686004"/>
                <a:gd name="connsiteX473" fmla="*/ 3609724 w 4041704"/>
                <a:gd name="connsiteY473" fmla="*/ 1704514 h 3686004"/>
                <a:gd name="connsiteX474" fmla="*/ 3624100 w 4041704"/>
                <a:gd name="connsiteY474" fmla="*/ 1712166 h 3686004"/>
                <a:gd name="connsiteX475" fmla="*/ 3616719 w 4041704"/>
                <a:gd name="connsiteY475" fmla="*/ 1738412 h 3686004"/>
                <a:gd name="connsiteX476" fmla="*/ 3615472 w 4041704"/>
                <a:gd name="connsiteY476" fmla="*/ 1746279 h 3686004"/>
                <a:gd name="connsiteX477" fmla="*/ 3618671 w 4041704"/>
                <a:gd name="connsiteY477" fmla="*/ 1753235 h 3686004"/>
                <a:gd name="connsiteX478" fmla="*/ 3616316 w 4041704"/>
                <a:gd name="connsiteY478" fmla="*/ 1774901 h 3686004"/>
                <a:gd name="connsiteX479" fmla="*/ 3635028 w 4041704"/>
                <a:gd name="connsiteY479" fmla="*/ 1778940 h 3686004"/>
                <a:gd name="connsiteX480" fmla="*/ 3639165 w 4041704"/>
                <a:gd name="connsiteY480" fmla="*/ 1783358 h 3686004"/>
                <a:gd name="connsiteX481" fmla="*/ 3656369 w 4041704"/>
                <a:gd name="connsiteY481" fmla="*/ 1827474 h 3686004"/>
                <a:gd name="connsiteX482" fmla="*/ 3657386 w 4041704"/>
                <a:gd name="connsiteY482" fmla="*/ 1834623 h 3686004"/>
                <a:gd name="connsiteX483" fmla="*/ 3652762 w 4041704"/>
                <a:gd name="connsiteY483" fmla="*/ 1867218 h 3686004"/>
                <a:gd name="connsiteX484" fmla="*/ 3633034 w 4041704"/>
                <a:gd name="connsiteY484" fmla="*/ 1910323 h 3686004"/>
                <a:gd name="connsiteX485" fmla="*/ 3623144 w 4041704"/>
                <a:gd name="connsiteY485" fmla="*/ 1928646 h 3686004"/>
                <a:gd name="connsiteX486" fmla="*/ 3613368 w 4041704"/>
                <a:gd name="connsiteY486" fmla="*/ 1939462 h 3686004"/>
                <a:gd name="connsiteX487" fmla="*/ 3569227 w 4041704"/>
                <a:gd name="connsiteY487" fmla="*/ 1953435 h 3686004"/>
                <a:gd name="connsiteX488" fmla="*/ 3560447 w 4041704"/>
                <a:gd name="connsiteY488" fmla="*/ 1957957 h 3686004"/>
                <a:gd name="connsiteX489" fmla="*/ 3546964 w 4041704"/>
                <a:gd name="connsiteY489" fmla="*/ 1985387 h 3686004"/>
                <a:gd name="connsiteX490" fmla="*/ 3540059 w 4041704"/>
                <a:gd name="connsiteY490" fmla="*/ 1995045 h 3686004"/>
                <a:gd name="connsiteX491" fmla="*/ 3521556 w 4041704"/>
                <a:gd name="connsiteY491" fmla="*/ 2016841 h 3686004"/>
                <a:gd name="connsiteX492" fmla="*/ 3525497 w 4041704"/>
                <a:gd name="connsiteY492" fmla="*/ 2029292 h 3686004"/>
                <a:gd name="connsiteX493" fmla="*/ 3539601 w 4041704"/>
                <a:gd name="connsiteY493" fmla="*/ 2030598 h 3686004"/>
                <a:gd name="connsiteX494" fmla="*/ 3522138 w 4041704"/>
                <a:gd name="connsiteY494" fmla="*/ 2053422 h 3686004"/>
                <a:gd name="connsiteX495" fmla="*/ 3498434 w 4041704"/>
                <a:gd name="connsiteY495" fmla="*/ 2099040 h 3686004"/>
                <a:gd name="connsiteX496" fmla="*/ 3498803 w 4041704"/>
                <a:gd name="connsiteY496" fmla="*/ 2096020 h 3686004"/>
                <a:gd name="connsiteX497" fmla="*/ 3507452 w 4041704"/>
                <a:gd name="connsiteY497" fmla="*/ 2075350 h 3686004"/>
                <a:gd name="connsiteX498" fmla="*/ 3505010 w 4041704"/>
                <a:gd name="connsiteY498" fmla="*/ 2043248 h 3686004"/>
                <a:gd name="connsiteX499" fmla="*/ 3482570 w 4041704"/>
                <a:gd name="connsiteY499" fmla="*/ 2042383 h 3686004"/>
                <a:gd name="connsiteX500" fmla="*/ 3478178 w 4041704"/>
                <a:gd name="connsiteY500" fmla="*/ 2049750 h 3686004"/>
                <a:gd name="connsiteX501" fmla="*/ 3467318 w 4041704"/>
                <a:gd name="connsiteY501" fmla="*/ 2077595 h 3686004"/>
                <a:gd name="connsiteX502" fmla="*/ 3448518 w 4041704"/>
                <a:gd name="connsiteY502" fmla="*/ 2084293 h 3686004"/>
                <a:gd name="connsiteX503" fmla="*/ 3416302 w 4041704"/>
                <a:gd name="connsiteY503" fmla="*/ 2094243 h 3686004"/>
                <a:gd name="connsiteX504" fmla="*/ 3400649 w 4041704"/>
                <a:gd name="connsiteY504" fmla="*/ 2101439 h 3686004"/>
                <a:gd name="connsiteX505" fmla="*/ 3392861 w 4041704"/>
                <a:gd name="connsiteY505" fmla="*/ 2109883 h 3686004"/>
                <a:gd name="connsiteX506" fmla="*/ 3402050 w 4041704"/>
                <a:gd name="connsiteY506" fmla="*/ 2112950 h 3686004"/>
                <a:gd name="connsiteX507" fmla="*/ 3434326 w 4041704"/>
                <a:gd name="connsiteY507" fmla="*/ 2153540 h 3686004"/>
                <a:gd name="connsiteX508" fmla="*/ 3411986 w 4041704"/>
                <a:gd name="connsiteY508" fmla="*/ 2175804 h 3686004"/>
                <a:gd name="connsiteX509" fmla="*/ 3401240 w 4041704"/>
                <a:gd name="connsiteY509" fmla="*/ 2196142 h 3686004"/>
                <a:gd name="connsiteX510" fmla="*/ 3412689 w 4041704"/>
                <a:gd name="connsiteY510" fmla="*/ 2208706 h 3686004"/>
                <a:gd name="connsiteX511" fmla="*/ 3442159 w 4041704"/>
                <a:gd name="connsiteY511" fmla="*/ 2226274 h 3686004"/>
                <a:gd name="connsiteX512" fmla="*/ 3446101 w 4041704"/>
                <a:gd name="connsiteY512" fmla="*/ 2238724 h 3686004"/>
                <a:gd name="connsiteX513" fmla="*/ 3427747 w 4041704"/>
                <a:gd name="connsiteY513" fmla="*/ 2354615 h 3686004"/>
                <a:gd name="connsiteX514" fmla="*/ 3418205 w 4041704"/>
                <a:gd name="connsiteY514" fmla="*/ 2394495 h 3686004"/>
                <a:gd name="connsiteX515" fmla="*/ 3426176 w 4041704"/>
                <a:gd name="connsiteY515" fmla="*/ 2408659 h 3686004"/>
                <a:gd name="connsiteX516" fmla="*/ 3439494 w 4041704"/>
                <a:gd name="connsiteY516" fmla="*/ 2436571 h 3686004"/>
                <a:gd name="connsiteX517" fmla="*/ 3469785 w 4041704"/>
                <a:gd name="connsiteY517" fmla="*/ 2469320 h 3686004"/>
                <a:gd name="connsiteX518" fmla="*/ 3500336 w 4041704"/>
                <a:gd name="connsiteY518" fmla="*/ 2480071 h 3686004"/>
                <a:gd name="connsiteX519" fmla="*/ 3502210 w 4041704"/>
                <a:gd name="connsiteY519" fmla="*/ 2485206 h 3686004"/>
                <a:gd name="connsiteX520" fmla="*/ 3500872 w 4041704"/>
                <a:gd name="connsiteY520" fmla="*/ 2514022 h 3686004"/>
                <a:gd name="connsiteX521" fmla="*/ 3493729 w 4041704"/>
                <a:gd name="connsiteY521" fmla="*/ 2559120 h 3686004"/>
                <a:gd name="connsiteX522" fmla="*/ 3483071 w 4041704"/>
                <a:gd name="connsiteY522" fmla="*/ 2568720 h 3686004"/>
                <a:gd name="connsiteX523" fmla="*/ 3482158 w 4041704"/>
                <a:gd name="connsiteY523" fmla="*/ 2574489 h 3686004"/>
                <a:gd name="connsiteX524" fmla="*/ 3459948 w 4041704"/>
                <a:gd name="connsiteY524" fmla="*/ 2612900 h 3686004"/>
                <a:gd name="connsiteX525" fmla="*/ 3443380 w 4041704"/>
                <a:gd name="connsiteY525" fmla="*/ 2625865 h 3686004"/>
                <a:gd name="connsiteX526" fmla="*/ 3420587 w 4041704"/>
                <a:gd name="connsiteY526" fmla="*/ 2613654 h 3686004"/>
                <a:gd name="connsiteX527" fmla="*/ 3417441 w 4041704"/>
                <a:gd name="connsiteY527" fmla="*/ 2613156 h 3686004"/>
                <a:gd name="connsiteX528" fmla="*/ 3333756 w 4041704"/>
                <a:gd name="connsiteY528" fmla="*/ 2605278 h 3686004"/>
                <a:gd name="connsiteX529" fmla="*/ 3325100 w 4041704"/>
                <a:gd name="connsiteY529" fmla="*/ 2581868 h 3686004"/>
                <a:gd name="connsiteX530" fmla="*/ 3318589 w 4041704"/>
                <a:gd name="connsiteY530" fmla="*/ 2575462 h 3686004"/>
                <a:gd name="connsiteX531" fmla="*/ 3305204 w 4041704"/>
                <a:gd name="connsiteY531" fmla="*/ 2571729 h 3686004"/>
                <a:gd name="connsiteX532" fmla="*/ 3316361 w 4041704"/>
                <a:gd name="connsiteY532" fmla="*/ 2558982 h 3686004"/>
                <a:gd name="connsiteX533" fmla="*/ 3307290 w 4041704"/>
                <a:gd name="connsiteY533" fmla="*/ 2538194 h 3686004"/>
                <a:gd name="connsiteX534" fmla="*/ 3305747 w 4041704"/>
                <a:gd name="connsiteY534" fmla="*/ 2530962 h 3686004"/>
                <a:gd name="connsiteX535" fmla="*/ 3298183 w 4041704"/>
                <a:gd name="connsiteY535" fmla="*/ 2534601 h 3686004"/>
                <a:gd name="connsiteX536" fmla="*/ 3289953 w 4041704"/>
                <a:gd name="connsiteY536" fmla="*/ 2542436 h 3686004"/>
                <a:gd name="connsiteX537" fmla="*/ 3279280 w 4041704"/>
                <a:gd name="connsiteY537" fmla="*/ 2542477 h 3686004"/>
                <a:gd name="connsiteX538" fmla="*/ 3278980 w 4041704"/>
                <a:gd name="connsiteY538" fmla="*/ 2542776 h 3686004"/>
                <a:gd name="connsiteX539" fmla="*/ 3288743 w 4041704"/>
                <a:gd name="connsiteY539" fmla="*/ 2549150 h 3686004"/>
                <a:gd name="connsiteX540" fmla="*/ 3282013 w 4041704"/>
                <a:gd name="connsiteY540" fmla="*/ 2554876 h 3686004"/>
                <a:gd name="connsiteX541" fmla="*/ 3273364 w 4041704"/>
                <a:gd name="connsiteY541" fmla="*/ 2553216 h 3686004"/>
                <a:gd name="connsiteX542" fmla="*/ 3271617 w 4041704"/>
                <a:gd name="connsiteY542" fmla="*/ 2563184 h 3686004"/>
                <a:gd name="connsiteX543" fmla="*/ 3259817 w 4041704"/>
                <a:gd name="connsiteY543" fmla="*/ 2593568 h 3686004"/>
                <a:gd name="connsiteX544" fmla="*/ 3259480 w 4041704"/>
                <a:gd name="connsiteY544" fmla="*/ 2605879 h 3686004"/>
                <a:gd name="connsiteX545" fmla="*/ 3270159 w 4041704"/>
                <a:gd name="connsiteY545" fmla="*/ 2609720 h 3686004"/>
                <a:gd name="connsiteX546" fmla="*/ 3284287 w 4041704"/>
                <a:gd name="connsiteY546" fmla="*/ 2618945 h 3686004"/>
                <a:gd name="connsiteX547" fmla="*/ 3286808 w 4041704"/>
                <a:gd name="connsiteY547" fmla="*/ 2660735 h 3686004"/>
                <a:gd name="connsiteX548" fmla="*/ 3285386 w 4041704"/>
                <a:gd name="connsiteY548" fmla="*/ 2667163 h 3686004"/>
                <a:gd name="connsiteX549" fmla="*/ 3283128 w 4041704"/>
                <a:gd name="connsiteY549" fmla="*/ 2670599 h 3686004"/>
                <a:gd name="connsiteX550" fmla="*/ 3292503 w 4041704"/>
                <a:gd name="connsiteY550" fmla="*/ 2683060 h 3686004"/>
                <a:gd name="connsiteX551" fmla="*/ 3298349 w 4041704"/>
                <a:gd name="connsiteY551" fmla="*/ 2682050 h 3686004"/>
                <a:gd name="connsiteX552" fmla="*/ 3307862 w 4041704"/>
                <a:gd name="connsiteY552" fmla="*/ 2673746 h 3686004"/>
                <a:gd name="connsiteX553" fmla="*/ 3336874 w 4041704"/>
                <a:gd name="connsiteY553" fmla="*/ 2667053 h 3686004"/>
                <a:gd name="connsiteX554" fmla="*/ 3361333 w 4041704"/>
                <a:gd name="connsiteY554" fmla="*/ 2658563 h 3686004"/>
                <a:gd name="connsiteX555" fmla="*/ 3378700 w 4041704"/>
                <a:gd name="connsiteY555" fmla="*/ 2647336 h 3686004"/>
                <a:gd name="connsiteX556" fmla="*/ 3389842 w 4041704"/>
                <a:gd name="connsiteY556" fmla="*/ 2665227 h 3686004"/>
                <a:gd name="connsiteX557" fmla="*/ 3397694 w 4041704"/>
                <a:gd name="connsiteY557" fmla="*/ 2697111 h 3686004"/>
                <a:gd name="connsiteX558" fmla="*/ 3400149 w 4041704"/>
                <a:gd name="connsiteY558" fmla="*/ 2698576 h 3686004"/>
                <a:gd name="connsiteX559" fmla="*/ 3417201 w 4041704"/>
                <a:gd name="connsiteY559" fmla="*/ 2713102 h 3686004"/>
                <a:gd name="connsiteX560" fmla="*/ 3410947 w 4041704"/>
                <a:gd name="connsiteY560" fmla="*/ 2749202 h 3686004"/>
                <a:gd name="connsiteX561" fmla="*/ 3404597 w 4041704"/>
                <a:gd name="connsiteY561" fmla="*/ 2751959 h 3686004"/>
                <a:gd name="connsiteX562" fmla="*/ 3393284 w 4041704"/>
                <a:gd name="connsiteY562" fmla="*/ 2745329 h 3686004"/>
                <a:gd name="connsiteX563" fmla="*/ 3389862 w 4041704"/>
                <a:gd name="connsiteY563" fmla="*/ 2743175 h 3686004"/>
                <a:gd name="connsiteX564" fmla="*/ 3369393 w 4041704"/>
                <a:gd name="connsiteY564" fmla="*/ 2716281 h 3686004"/>
                <a:gd name="connsiteX565" fmla="*/ 3358136 w 4041704"/>
                <a:gd name="connsiteY565" fmla="*/ 2705898 h 3686004"/>
                <a:gd name="connsiteX566" fmla="*/ 3326206 w 4041704"/>
                <a:gd name="connsiteY566" fmla="*/ 2697078 h 3686004"/>
                <a:gd name="connsiteX567" fmla="*/ 3295330 w 4041704"/>
                <a:gd name="connsiteY567" fmla="*/ 2711615 h 3686004"/>
                <a:gd name="connsiteX568" fmla="*/ 3292130 w 4041704"/>
                <a:gd name="connsiteY568" fmla="*/ 2718355 h 3686004"/>
                <a:gd name="connsiteX569" fmla="*/ 3297187 w 4041704"/>
                <a:gd name="connsiteY569" fmla="*/ 2727762 h 3686004"/>
                <a:gd name="connsiteX570" fmla="*/ 3289779 w 4041704"/>
                <a:gd name="connsiteY570" fmla="*/ 2725356 h 3686004"/>
                <a:gd name="connsiteX571" fmla="*/ 3287722 w 4041704"/>
                <a:gd name="connsiteY571" fmla="*/ 2734726 h 3686004"/>
                <a:gd name="connsiteX572" fmla="*/ 3289609 w 4041704"/>
                <a:gd name="connsiteY572" fmla="*/ 2748262 h 3686004"/>
                <a:gd name="connsiteX573" fmla="*/ 3285161 w 4041704"/>
                <a:gd name="connsiteY573" fmla="*/ 2759383 h 3686004"/>
                <a:gd name="connsiteX574" fmla="*/ 3274895 w 4041704"/>
                <a:gd name="connsiteY574" fmla="*/ 2752920 h 3686004"/>
                <a:gd name="connsiteX575" fmla="*/ 3271161 w 4041704"/>
                <a:gd name="connsiteY575" fmla="*/ 2736485 h 3686004"/>
                <a:gd name="connsiteX576" fmla="*/ 3266142 w 4041704"/>
                <a:gd name="connsiteY576" fmla="*/ 2736601 h 3686004"/>
                <a:gd name="connsiteX577" fmla="*/ 3258831 w 4041704"/>
                <a:gd name="connsiteY577" fmla="*/ 2739855 h 3686004"/>
                <a:gd name="connsiteX578" fmla="*/ 3262278 w 4041704"/>
                <a:gd name="connsiteY578" fmla="*/ 2745613 h 3686004"/>
                <a:gd name="connsiteX579" fmla="*/ 3255571 w 4041704"/>
                <a:gd name="connsiteY579" fmla="*/ 2759535 h 3686004"/>
                <a:gd name="connsiteX580" fmla="*/ 3238454 w 4041704"/>
                <a:gd name="connsiteY580" fmla="*/ 2769189 h 3686004"/>
                <a:gd name="connsiteX581" fmla="*/ 3240926 w 4041704"/>
                <a:gd name="connsiteY581" fmla="*/ 2794307 h 3686004"/>
                <a:gd name="connsiteX582" fmla="*/ 3248725 w 4041704"/>
                <a:gd name="connsiteY582" fmla="*/ 2819731 h 3686004"/>
                <a:gd name="connsiteX583" fmla="*/ 3228986 w 4041704"/>
                <a:gd name="connsiteY583" fmla="*/ 2828968 h 3686004"/>
                <a:gd name="connsiteX584" fmla="*/ 3218493 w 4041704"/>
                <a:gd name="connsiteY584" fmla="*/ 2837521 h 3686004"/>
                <a:gd name="connsiteX585" fmla="*/ 3226246 w 4041704"/>
                <a:gd name="connsiteY585" fmla="*/ 2846274 h 3686004"/>
                <a:gd name="connsiteX586" fmla="*/ 3228785 w 4041704"/>
                <a:gd name="connsiteY586" fmla="*/ 2847214 h 3686004"/>
                <a:gd name="connsiteX587" fmla="*/ 3244569 w 4041704"/>
                <a:gd name="connsiteY587" fmla="*/ 2856164 h 3686004"/>
                <a:gd name="connsiteX588" fmla="*/ 3231069 w 4041704"/>
                <a:gd name="connsiteY588" fmla="*/ 2859939 h 3686004"/>
                <a:gd name="connsiteX589" fmla="*/ 3216055 w 4041704"/>
                <a:gd name="connsiteY589" fmla="*/ 2859712 h 3686004"/>
                <a:gd name="connsiteX590" fmla="*/ 3202712 w 4041704"/>
                <a:gd name="connsiteY590" fmla="*/ 2882863 h 3686004"/>
                <a:gd name="connsiteX591" fmla="*/ 3211539 w 4041704"/>
                <a:gd name="connsiteY591" fmla="*/ 2895012 h 3686004"/>
                <a:gd name="connsiteX592" fmla="*/ 3198034 w 4041704"/>
                <a:gd name="connsiteY592" fmla="*/ 2908999 h 3686004"/>
                <a:gd name="connsiteX593" fmla="*/ 3181779 w 4041704"/>
                <a:gd name="connsiteY593" fmla="*/ 2906425 h 3686004"/>
                <a:gd name="connsiteX594" fmla="*/ 3165269 w 4041704"/>
                <a:gd name="connsiteY594" fmla="*/ 2915636 h 3686004"/>
                <a:gd name="connsiteX595" fmla="*/ 3141111 w 4041704"/>
                <a:gd name="connsiteY595" fmla="*/ 2929013 h 3686004"/>
                <a:gd name="connsiteX596" fmla="*/ 3111788 w 4041704"/>
                <a:gd name="connsiteY596" fmla="*/ 2951246 h 3686004"/>
                <a:gd name="connsiteX597" fmla="*/ 3103501 w 4041704"/>
                <a:gd name="connsiteY597" fmla="*/ 2962833 h 3686004"/>
                <a:gd name="connsiteX598" fmla="*/ 3098730 w 4041704"/>
                <a:gd name="connsiteY598" fmla="*/ 2955628 h 3686004"/>
                <a:gd name="connsiteX599" fmla="*/ 3085672 w 4041704"/>
                <a:gd name="connsiteY599" fmla="*/ 2960010 h 3686004"/>
                <a:gd name="connsiteX600" fmla="*/ 3081075 w 4041704"/>
                <a:gd name="connsiteY600" fmla="*/ 2967665 h 3686004"/>
                <a:gd name="connsiteX601" fmla="*/ 3086646 w 4041704"/>
                <a:gd name="connsiteY601" fmla="*/ 2973865 h 3686004"/>
                <a:gd name="connsiteX602" fmla="*/ 3072757 w 4041704"/>
                <a:gd name="connsiteY602" fmla="*/ 2975754 h 3686004"/>
                <a:gd name="connsiteX603" fmla="*/ 3067356 w 4041704"/>
                <a:gd name="connsiteY603" fmla="*/ 2974923 h 3686004"/>
                <a:gd name="connsiteX604" fmla="*/ 3062755 w 4041704"/>
                <a:gd name="connsiteY604" fmla="*/ 2975733 h 3686004"/>
                <a:gd name="connsiteX605" fmla="*/ 3044703 w 4041704"/>
                <a:gd name="connsiteY605" fmla="*/ 2977712 h 3686004"/>
                <a:gd name="connsiteX606" fmla="*/ 3040222 w 4041704"/>
                <a:gd name="connsiteY606" fmla="*/ 2977051 h 3686004"/>
                <a:gd name="connsiteX607" fmla="*/ 3038819 w 4041704"/>
                <a:gd name="connsiteY607" fmla="*/ 2983436 h 3686004"/>
                <a:gd name="connsiteX608" fmla="*/ 3041525 w 4041704"/>
                <a:gd name="connsiteY608" fmla="*/ 2994574 h 3686004"/>
                <a:gd name="connsiteX609" fmla="*/ 3048604 w 4041704"/>
                <a:gd name="connsiteY609" fmla="*/ 3007817 h 3686004"/>
                <a:gd name="connsiteX610" fmla="*/ 3033310 w 4041704"/>
                <a:gd name="connsiteY610" fmla="*/ 3019823 h 3686004"/>
                <a:gd name="connsiteX611" fmla="*/ 3017560 w 4041704"/>
                <a:gd name="connsiteY611" fmla="*/ 3015045 h 3686004"/>
                <a:gd name="connsiteX612" fmla="*/ 3007298 w 4041704"/>
                <a:gd name="connsiteY612" fmla="*/ 3013664 h 3686004"/>
                <a:gd name="connsiteX613" fmla="*/ 3000754 w 4041704"/>
                <a:gd name="connsiteY613" fmla="*/ 3020997 h 3686004"/>
                <a:gd name="connsiteX614" fmla="*/ 3001671 w 4041704"/>
                <a:gd name="connsiteY614" fmla="*/ 3021465 h 3686004"/>
                <a:gd name="connsiteX615" fmla="*/ 2995069 w 4041704"/>
                <a:gd name="connsiteY615" fmla="*/ 3033588 h 3686004"/>
                <a:gd name="connsiteX616" fmla="*/ 2954465 w 4041704"/>
                <a:gd name="connsiteY616" fmla="*/ 3108485 h 3686004"/>
                <a:gd name="connsiteX617" fmla="*/ 2960471 w 4041704"/>
                <a:gd name="connsiteY617" fmla="*/ 3122730 h 3686004"/>
                <a:gd name="connsiteX618" fmla="*/ 2970885 w 4041704"/>
                <a:gd name="connsiteY618" fmla="*/ 3141609 h 3686004"/>
                <a:gd name="connsiteX619" fmla="*/ 2950245 w 4041704"/>
                <a:gd name="connsiteY619" fmla="*/ 3143900 h 3686004"/>
                <a:gd name="connsiteX620" fmla="*/ 2937957 w 4041704"/>
                <a:gd name="connsiteY620" fmla="*/ 3170134 h 3686004"/>
                <a:gd name="connsiteX621" fmla="*/ 2945149 w 4041704"/>
                <a:gd name="connsiteY621" fmla="*/ 3194327 h 3686004"/>
                <a:gd name="connsiteX622" fmla="*/ 2943374 w 4041704"/>
                <a:gd name="connsiteY622" fmla="*/ 3245492 h 3686004"/>
                <a:gd name="connsiteX623" fmla="*/ 2924099 w 4041704"/>
                <a:gd name="connsiteY623" fmla="*/ 3263038 h 3686004"/>
                <a:gd name="connsiteX624" fmla="*/ 2910544 w 4041704"/>
                <a:gd name="connsiteY624" fmla="*/ 3280070 h 3686004"/>
                <a:gd name="connsiteX625" fmla="*/ 2895111 w 4041704"/>
                <a:gd name="connsiteY625" fmla="*/ 3276129 h 3686004"/>
                <a:gd name="connsiteX626" fmla="*/ 2863294 w 4041704"/>
                <a:gd name="connsiteY626" fmla="*/ 3252663 h 3686004"/>
                <a:gd name="connsiteX627" fmla="*/ 2834578 w 4041704"/>
                <a:gd name="connsiteY627" fmla="*/ 3242372 h 3686004"/>
                <a:gd name="connsiteX628" fmla="*/ 2785273 w 4041704"/>
                <a:gd name="connsiteY628" fmla="*/ 3254770 h 3686004"/>
                <a:gd name="connsiteX629" fmla="*/ 2775514 w 4041704"/>
                <a:gd name="connsiteY629" fmla="*/ 3264662 h 3686004"/>
                <a:gd name="connsiteX630" fmla="*/ 2760612 w 4041704"/>
                <a:gd name="connsiteY630" fmla="*/ 3273241 h 3686004"/>
                <a:gd name="connsiteX631" fmla="*/ 2756924 w 4041704"/>
                <a:gd name="connsiteY631" fmla="*/ 3258492 h 3686004"/>
                <a:gd name="connsiteX632" fmla="*/ 2754004 w 4041704"/>
                <a:gd name="connsiteY632" fmla="*/ 3250621 h 3686004"/>
                <a:gd name="connsiteX633" fmla="*/ 2747464 w 4041704"/>
                <a:gd name="connsiteY633" fmla="*/ 3255198 h 3686004"/>
                <a:gd name="connsiteX634" fmla="*/ 2697171 w 4041704"/>
                <a:gd name="connsiteY634" fmla="*/ 3269754 h 3686004"/>
                <a:gd name="connsiteX635" fmla="*/ 2675868 w 4041704"/>
                <a:gd name="connsiteY635" fmla="*/ 3265425 h 3686004"/>
                <a:gd name="connsiteX636" fmla="*/ 2673392 w 4041704"/>
                <a:gd name="connsiteY636" fmla="*/ 3261362 h 3686004"/>
                <a:gd name="connsiteX637" fmla="*/ 2671104 w 4041704"/>
                <a:gd name="connsiteY637" fmla="*/ 3263092 h 3686004"/>
                <a:gd name="connsiteX638" fmla="*/ 2662639 w 4041704"/>
                <a:gd name="connsiteY638" fmla="*/ 3257802 h 3686004"/>
                <a:gd name="connsiteX639" fmla="*/ 2660869 w 4041704"/>
                <a:gd name="connsiteY639" fmla="*/ 3253543 h 3686004"/>
                <a:gd name="connsiteX640" fmla="*/ 2650158 w 4041704"/>
                <a:gd name="connsiteY640" fmla="*/ 3249077 h 3686004"/>
                <a:gd name="connsiteX641" fmla="*/ 2645756 w 4041704"/>
                <a:gd name="connsiteY641" fmla="*/ 3244534 h 3686004"/>
                <a:gd name="connsiteX642" fmla="*/ 2645179 w 4041704"/>
                <a:gd name="connsiteY642" fmla="*/ 3248918 h 3686004"/>
                <a:gd name="connsiteX643" fmla="*/ 2593191 w 4041704"/>
                <a:gd name="connsiteY643" fmla="*/ 3294739 h 3686004"/>
                <a:gd name="connsiteX644" fmla="*/ 2555482 w 4041704"/>
                <a:gd name="connsiteY644" fmla="*/ 3295150 h 3686004"/>
                <a:gd name="connsiteX645" fmla="*/ 2497398 w 4041704"/>
                <a:gd name="connsiteY645" fmla="*/ 3286039 h 3686004"/>
                <a:gd name="connsiteX646" fmla="*/ 2490388 w 4041704"/>
                <a:gd name="connsiteY646" fmla="*/ 3282957 h 3686004"/>
                <a:gd name="connsiteX647" fmla="*/ 2483284 w 4041704"/>
                <a:gd name="connsiteY647" fmla="*/ 3290519 h 3686004"/>
                <a:gd name="connsiteX648" fmla="*/ 2482076 w 4041704"/>
                <a:gd name="connsiteY648" fmla="*/ 3297985 h 3686004"/>
                <a:gd name="connsiteX649" fmla="*/ 2485672 w 4041704"/>
                <a:gd name="connsiteY649" fmla="*/ 3308429 h 3686004"/>
                <a:gd name="connsiteX650" fmla="*/ 2482573 w 4041704"/>
                <a:gd name="connsiteY650" fmla="*/ 3314037 h 3686004"/>
                <a:gd name="connsiteX651" fmla="*/ 2480335 w 4041704"/>
                <a:gd name="connsiteY651" fmla="*/ 3314275 h 3686004"/>
                <a:gd name="connsiteX652" fmla="*/ 2480624 w 4041704"/>
                <a:gd name="connsiteY652" fmla="*/ 3329114 h 3686004"/>
                <a:gd name="connsiteX653" fmla="*/ 2470723 w 4041704"/>
                <a:gd name="connsiteY653" fmla="*/ 3346053 h 3686004"/>
                <a:gd name="connsiteX654" fmla="*/ 2439847 w 4041704"/>
                <a:gd name="connsiteY654" fmla="*/ 3342529 h 3686004"/>
                <a:gd name="connsiteX655" fmla="*/ 2420715 w 4041704"/>
                <a:gd name="connsiteY655" fmla="*/ 3345080 h 3686004"/>
                <a:gd name="connsiteX656" fmla="*/ 2423593 w 4041704"/>
                <a:gd name="connsiteY656" fmla="*/ 3361502 h 3686004"/>
                <a:gd name="connsiteX657" fmla="*/ 2425975 w 4041704"/>
                <a:gd name="connsiteY657" fmla="*/ 3364541 h 3686004"/>
                <a:gd name="connsiteX658" fmla="*/ 2438462 w 4041704"/>
                <a:gd name="connsiteY658" fmla="*/ 3387201 h 3686004"/>
                <a:gd name="connsiteX659" fmla="*/ 2419245 w 4041704"/>
                <a:gd name="connsiteY659" fmla="*/ 3381705 h 3686004"/>
                <a:gd name="connsiteX660" fmla="*/ 2401177 w 4041704"/>
                <a:gd name="connsiteY660" fmla="*/ 3370212 h 3686004"/>
                <a:gd name="connsiteX661" fmla="*/ 2367679 w 4041704"/>
                <a:gd name="connsiteY661" fmla="*/ 3388368 h 3686004"/>
                <a:gd name="connsiteX662" fmla="*/ 2369327 w 4041704"/>
                <a:gd name="connsiteY662" fmla="*/ 3409717 h 3686004"/>
                <a:gd name="connsiteX663" fmla="*/ 2342476 w 4041704"/>
                <a:gd name="connsiteY663" fmla="*/ 3416622 h 3686004"/>
                <a:gd name="connsiteX664" fmla="*/ 2324654 w 4041704"/>
                <a:gd name="connsiteY664" fmla="*/ 3401353 h 3686004"/>
                <a:gd name="connsiteX665" fmla="*/ 2312047 w 4041704"/>
                <a:gd name="connsiteY665" fmla="*/ 3393667 h 3686004"/>
                <a:gd name="connsiteX666" fmla="*/ 2299300 w 4041704"/>
                <a:gd name="connsiteY666" fmla="*/ 3399488 h 3686004"/>
                <a:gd name="connsiteX667" fmla="*/ 2300228 w 4041704"/>
                <a:gd name="connsiteY667" fmla="*/ 3400626 h 3686004"/>
                <a:gd name="connsiteX668" fmla="*/ 2284657 w 4041704"/>
                <a:gd name="connsiteY668" fmla="*/ 3412668 h 3686004"/>
                <a:gd name="connsiteX669" fmla="*/ 2188704 w 4041704"/>
                <a:gd name="connsiteY669" fmla="*/ 3487168 h 3686004"/>
                <a:gd name="connsiteX670" fmla="*/ 2188378 w 4041704"/>
                <a:gd name="connsiteY670" fmla="*/ 3509212 h 3686004"/>
                <a:gd name="connsiteX671" fmla="*/ 2191148 w 4041704"/>
                <a:gd name="connsiteY671" fmla="*/ 3539830 h 3686004"/>
                <a:gd name="connsiteX672" fmla="*/ 2162887 w 4041704"/>
                <a:gd name="connsiteY672" fmla="*/ 3530987 h 3686004"/>
                <a:gd name="connsiteX673" fmla="*/ 2131803 w 4041704"/>
                <a:gd name="connsiteY673" fmla="*/ 3558191 h 3686004"/>
                <a:gd name="connsiteX674" fmla="*/ 2127323 w 4041704"/>
                <a:gd name="connsiteY674" fmla="*/ 3593902 h 3686004"/>
                <a:gd name="connsiteX675" fmla="*/ 2095670 w 4041704"/>
                <a:gd name="connsiteY675" fmla="*/ 3659684 h 3686004"/>
                <a:gd name="connsiteX676" fmla="*/ 2060444 w 4041704"/>
                <a:gd name="connsiteY676" fmla="*/ 3671539 h 3686004"/>
                <a:gd name="connsiteX677" fmla="*/ 2032982 w 4041704"/>
                <a:gd name="connsiteY677" fmla="*/ 3686004 h 3686004"/>
                <a:gd name="connsiteX678" fmla="*/ 2015093 w 4041704"/>
                <a:gd name="connsiteY678" fmla="*/ 3672010 h 3686004"/>
                <a:gd name="connsiteX679" fmla="*/ 1987008 w 4041704"/>
                <a:gd name="connsiteY679" fmla="*/ 3623131 h 3686004"/>
                <a:gd name="connsiteX680" fmla="*/ 1955418 w 4041704"/>
                <a:gd name="connsiteY680" fmla="*/ 3593230 h 3686004"/>
                <a:gd name="connsiteX681" fmla="*/ 1883937 w 4041704"/>
                <a:gd name="connsiteY681" fmla="*/ 3581147 h 3686004"/>
                <a:gd name="connsiteX682" fmla="*/ 1865526 w 4041704"/>
                <a:gd name="connsiteY682" fmla="*/ 3588467 h 3686004"/>
                <a:gd name="connsiteX683" fmla="*/ 1841150 w 4041704"/>
                <a:gd name="connsiteY683" fmla="*/ 3591124 h 3686004"/>
                <a:gd name="connsiteX684" fmla="*/ 1844793 w 4041704"/>
                <a:gd name="connsiteY684" fmla="*/ 3569752 h 3686004"/>
                <a:gd name="connsiteX685" fmla="*/ 1845492 w 4041704"/>
                <a:gd name="connsiteY685" fmla="*/ 3557803 h 3686004"/>
                <a:gd name="connsiteX686" fmla="*/ 1834329 w 4041704"/>
                <a:gd name="connsiteY686" fmla="*/ 3560030 h 3686004"/>
                <a:gd name="connsiteX687" fmla="*/ 1760322 w 4041704"/>
                <a:gd name="connsiteY687" fmla="*/ 3550197 h 3686004"/>
                <a:gd name="connsiteX688" fmla="*/ 1733314 w 4041704"/>
                <a:gd name="connsiteY688" fmla="*/ 3519845 h 3686004"/>
                <a:gd name="connsiteX689" fmla="*/ 1671934 w 4041704"/>
                <a:gd name="connsiteY689" fmla="*/ 3408590 h 3686004"/>
                <a:gd name="connsiteX690" fmla="*/ 1655345 w 4041704"/>
                <a:gd name="connsiteY690" fmla="*/ 3405224 h 3686004"/>
                <a:gd name="connsiteX691" fmla="*/ 1640552 w 4041704"/>
                <a:gd name="connsiteY691" fmla="*/ 3399806 h 3686004"/>
                <a:gd name="connsiteX692" fmla="*/ 1637976 w 4041704"/>
                <a:gd name="connsiteY692" fmla="*/ 3390256 h 3686004"/>
                <a:gd name="connsiteX693" fmla="*/ 1618072 w 4041704"/>
                <a:gd name="connsiteY693" fmla="*/ 3387135 h 3686004"/>
                <a:gd name="connsiteX694" fmla="*/ 1615043 w 4041704"/>
                <a:gd name="connsiteY694" fmla="*/ 3382230 h 3686004"/>
                <a:gd name="connsiteX695" fmla="*/ 1596941 w 4041704"/>
                <a:gd name="connsiteY695" fmla="*/ 3395104 h 3686004"/>
                <a:gd name="connsiteX696" fmla="*/ 1596004 w 4041704"/>
                <a:gd name="connsiteY696" fmla="*/ 3374186 h 3686004"/>
                <a:gd name="connsiteX697" fmla="*/ 1578147 w 4041704"/>
                <a:gd name="connsiteY697" fmla="*/ 3371945 h 3686004"/>
                <a:gd name="connsiteX698" fmla="*/ 1578554 w 4041704"/>
                <a:gd name="connsiteY698" fmla="*/ 3370072 h 3686004"/>
                <a:gd name="connsiteX699" fmla="*/ 1564569 w 4041704"/>
                <a:gd name="connsiteY699" fmla="*/ 3381484 h 3686004"/>
                <a:gd name="connsiteX700" fmla="*/ 1533082 w 4041704"/>
                <a:gd name="connsiteY700" fmla="*/ 3402615 h 3686004"/>
                <a:gd name="connsiteX701" fmla="*/ 1512331 w 4041704"/>
                <a:gd name="connsiteY701" fmla="*/ 3379479 h 3686004"/>
                <a:gd name="connsiteX702" fmla="*/ 1496332 w 4041704"/>
                <a:gd name="connsiteY702" fmla="*/ 3368684 h 3686004"/>
                <a:gd name="connsiteX703" fmla="*/ 1487582 w 4041704"/>
                <a:gd name="connsiteY703" fmla="*/ 3382875 h 3686004"/>
                <a:gd name="connsiteX704" fmla="*/ 1487345 w 4041704"/>
                <a:gd name="connsiteY704" fmla="*/ 3386728 h 3686004"/>
                <a:gd name="connsiteX705" fmla="*/ 1481637 w 4041704"/>
                <a:gd name="connsiteY705" fmla="*/ 3411963 h 3686004"/>
                <a:gd name="connsiteX706" fmla="*/ 1470917 w 4041704"/>
                <a:gd name="connsiteY706" fmla="*/ 3395095 h 3686004"/>
                <a:gd name="connsiteX707" fmla="*/ 1465036 w 4041704"/>
                <a:gd name="connsiteY707" fmla="*/ 3374505 h 3686004"/>
                <a:gd name="connsiteX708" fmla="*/ 1427933 w 4041704"/>
                <a:gd name="connsiteY708" fmla="*/ 3365840 h 3686004"/>
                <a:gd name="connsiteX709" fmla="*/ 1414989 w 4041704"/>
                <a:gd name="connsiteY709" fmla="*/ 3382899 h 3686004"/>
                <a:gd name="connsiteX710" fmla="*/ 1390328 w 4041704"/>
                <a:gd name="connsiteY710" fmla="*/ 3370234 h 3686004"/>
                <a:gd name="connsiteX711" fmla="*/ 1387138 w 4041704"/>
                <a:gd name="connsiteY711" fmla="*/ 3346982 h 3686004"/>
                <a:gd name="connsiteX712" fmla="*/ 1367757 w 4041704"/>
                <a:gd name="connsiteY712" fmla="*/ 3328245 h 3686004"/>
                <a:gd name="connsiteX713" fmla="*/ 1339537 w 4041704"/>
                <a:gd name="connsiteY713" fmla="*/ 3300787 h 3686004"/>
                <a:gd name="connsiteX714" fmla="*/ 1297095 w 4041704"/>
                <a:gd name="connsiteY714" fmla="*/ 3269929 h 3686004"/>
                <a:gd name="connsiteX715" fmla="*/ 1277860 w 4041704"/>
                <a:gd name="connsiteY715" fmla="*/ 3263398 h 3686004"/>
                <a:gd name="connsiteX716" fmla="*/ 1285729 w 4041704"/>
                <a:gd name="connsiteY716" fmla="*/ 3253912 h 3686004"/>
                <a:gd name="connsiteX717" fmla="*/ 1274362 w 4041704"/>
                <a:gd name="connsiteY717" fmla="*/ 3237896 h 3686004"/>
                <a:gd name="connsiteX718" fmla="*/ 1243451 w 4041704"/>
                <a:gd name="connsiteY718" fmla="*/ 3213097 h 3686004"/>
                <a:gd name="connsiteX719" fmla="*/ 1233305 w 4041704"/>
                <a:gd name="connsiteY719" fmla="*/ 3189274 h 3686004"/>
                <a:gd name="connsiteX720" fmla="*/ 1231404 w 4041704"/>
                <a:gd name="connsiteY720" fmla="*/ 3176435 h 3686004"/>
                <a:gd name="connsiteX721" fmla="*/ 1223095 w 4041704"/>
                <a:gd name="connsiteY721" fmla="*/ 3189026 h 3686004"/>
                <a:gd name="connsiteX722" fmla="*/ 1202226 w 4041704"/>
                <a:gd name="connsiteY722" fmla="*/ 3214473 h 3686004"/>
                <a:gd name="connsiteX723" fmla="*/ 1160715 w 4041704"/>
                <a:gd name="connsiteY723" fmla="*/ 3248436 h 3686004"/>
                <a:gd name="connsiteX724" fmla="*/ 1140446 w 4041704"/>
                <a:gd name="connsiteY724" fmla="*/ 3266397 h 3686004"/>
                <a:gd name="connsiteX725" fmla="*/ 1126105 w 4041704"/>
                <a:gd name="connsiteY725" fmla="*/ 3266756 h 3686004"/>
                <a:gd name="connsiteX726" fmla="*/ 1123155 w 4041704"/>
                <a:gd name="connsiteY726" fmla="*/ 3289494 h 3686004"/>
                <a:gd name="connsiteX727" fmla="*/ 1074384 w 4041704"/>
                <a:gd name="connsiteY727" fmla="*/ 3324758 h 3686004"/>
                <a:gd name="connsiteX728" fmla="*/ 1061166 w 4041704"/>
                <a:gd name="connsiteY728" fmla="*/ 3334623 h 3686004"/>
                <a:gd name="connsiteX729" fmla="*/ 1018008 w 4041704"/>
                <a:gd name="connsiteY729" fmla="*/ 3360921 h 3686004"/>
                <a:gd name="connsiteX730" fmla="*/ 969896 w 4041704"/>
                <a:gd name="connsiteY730" fmla="*/ 3387953 h 3686004"/>
                <a:gd name="connsiteX731" fmla="*/ 943250 w 4041704"/>
                <a:gd name="connsiteY731" fmla="*/ 3400885 h 3686004"/>
                <a:gd name="connsiteX732" fmla="*/ 942382 w 4041704"/>
                <a:gd name="connsiteY732" fmla="*/ 3402321 h 3686004"/>
                <a:gd name="connsiteX733" fmla="*/ 942381 w 4041704"/>
                <a:gd name="connsiteY733" fmla="*/ 3402321 h 3686004"/>
                <a:gd name="connsiteX734" fmla="*/ 942165 w 4041704"/>
                <a:gd name="connsiteY734" fmla="*/ 3402681 h 3686004"/>
                <a:gd name="connsiteX735" fmla="*/ 942382 w 4041704"/>
                <a:gd name="connsiteY735" fmla="*/ 3402321 h 3686004"/>
                <a:gd name="connsiteX736" fmla="*/ 943534 w 4041704"/>
                <a:gd name="connsiteY736" fmla="*/ 3402037 h 3686004"/>
                <a:gd name="connsiteX737" fmla="*/ 950824 w 4041704"/>
                <a:gd name="connsiteY737" fmla="*/ 3409777 h 3686004"/>
                <a:gd name="connsiteX738" fmla="*/ 946198 w 4041704"/>
                <a:gd name="connsiteY738" fmla="*/ 3415809 h 3686004"/>
                <a:gd name="connsiteX739" fmla="*/ 885435 w 4041704"/>
                <a:gd name="connsiteY739" fmla="*/ 3473841 h 3686004"/>
                <a:gd name="connsiteX740" fmla="*/ 874462 w 4041704"/>
                <a:gd name="connsiteY740" fmla="*/ 3483885 h 3686004"/>
                <a:gd name="connsiteX741" fmla="*/ 870944 w 4041704"/>
                <a:gd name="connsiteY741" fmla="*/ 3485487 h 3686004"/>
                <a:gd name="connsiteX742" fmla="*/ 860406 w 4041704"/>
                <a:gd name="connsiteY742" fmla="*/ 3485396 h 3686004"/>
                <a:gd name="connsiteX743" fmla="*/ 856724 w 4041704"/>
                <a:gd name="connsiteY743" fmla="*/ 3484348 h 3686004"/>
                <a:gd name="connsiteX744" fmla="*/ 849315 w 4041704"/>
                <a:gd name="connsiteY744" fmla="*/ 3478105 h 3686004"/>
                <a:gd name="connsiteX745" fmla="*/ 844719 w 4041704"/>
                <a:gd name="connsiteY745" fmla="*/ 3474347 h 3686004"/>
                <a:gd name="connsiteX746" fmla="*/ 828312 w 4041704"/>
                <a:gd name="connsiteY746" fmla="*/ 3491112 h 3686004"/>
                <a:gd name="connsiteX747" fmla="*/ 811816 w 4041704"/>
                <a:gd name="connsiteY747" fmla="*/ 3499584 h 3686004"/>
                <a:gd name="connsiteX748" fmla="*/ 806443 w 4041704"/>
                <a:gd name="connsiteY748" fmla="*/ 3486725 h 3686004"/>
                <a:gd name="connsiteX749" fmla="*/ 865663 w 4041704"/>
                <a:gd name="connsiteY749" fmla="*/ 3443258 h 3686004"/>
                <a:gd name="connsiteX750" fmla="*/ 891545 w 4041704"/>
                <a:gd name="connsiteY750" fmla="*/ 3416330 h 3686004"/>
                <a:gd name="connsiteX751" fmla="*/ 896111 w 4041704"/>
                <a:gd name="connsiteY751" fmla="*/ 3411046 h 3686004"/>
                <a:gd name="connsiteX752" fmla="*/ 936260 w 4041704"/>
                <a:gd name="connsiteY752" fmla="*/ 3389402 h 3686004"/>
                <a:gd name="connsiteX753" fmla="*/ 950766 w 4041704"/>
                <a:gd name="connsiteY753" fmla="*/ 3372862 h 3686004"/>
                <a:gd name="connsiteX754" fmla="*/ 958401 w 4041704"/>
                <a:gd name="connsiteY754" fmla="*/ 3362175 h 3686004"/>
                <a:gd name="connsiteX755" fmla="*/ 1002097 w 4041704"/>
                <a:gd name="connsiteY755" fmla="*/ 3329141 h 3686004"/>
                <a:gd name="connsiteX756" fmla="*/ 1027292 w 4041704"/>
                <a:gd name="connsiteY756" fmla="*/ 3301404 h 3686004"/>
                <a:gd name="connsiteX757" fmla="*/ 1054298 w 4041704"/>
                <a:gd name="connsiteY757" fmla="*/ 3283982 h 3686004"/>
                <a:gd name="connsiteX758" fmla="*/ 1066200 w 4041704"/>
                <a:gd name="connsiteY758" fmla="*/ 3252921 h 3686004"/>
                <a:gd name="connsiteX759" fmla="*/ 1061380 w 4041704"/>
                <a:gd name="connsiteY759" fmla="*/ 3247263 h 3686004"/>
                <a:gd name="connsiteX760" fmla="*/ 1070214 w 4041704"/>
                <a:gd name="connsiteY760" fmla="*/ 3202775 h 3686004"/>
                <a:gd name="connsiteX761" fmla="*/ 1077715 w 4041704"/>
                <a:gd name="connsiteY761" fmla="*/ 3179648 h 3686004"/>
                <a:gd name="connsiteX762" fmla="*/ 1077647 w 4041704"/>
                <a:gd name="connsiteY762" fmla="*/ 3179528 h 3686004"/>
                <a:gd name="connsiteX763" fmla="*/ 1068969 w 4041704"/>
                <a:gd name="connsiteY763" fmla="*/ 3165555 h 3686004"/>
                <a:gd name="connsiteX764" fmla="*/ 1069713 w 4041704"/>
                <a:gd name="connsiteY764" fmla="*/ 3165435 h 3686004"/>
                <a:gd name="connsiteX765" fmla="*/ 1068029 w 4041704"/>
                <a:gd name="connsiteY765" fmla="*/ 3162443 h 3686004"/>
                <a:gd name="connsiteX766" fmla="*/ 1064529 w 4041704"/>
                <a:gd name="connsiteY766" fmla="*/ 3142060 h 3686004"/>
                <a:gd name="connsiteX767" fmla="*/ 1063050 w 4041704"/>
                <a:gd name="connsiteY767" fmla="*/ 3137376 h 3686004"/>
                <a:gd name="connsiteX768" fmla="*/ 1062498 w 4041704"/>
                <a:gd name="connsiteY768" fmla="*/ 3137761 h 3686004"/>
                <a:gd name="connsiteX769" fmla="*/ 1034473 w 4041704"/>
                <a:gd name="connsiteY769" fmla="*/ 3173009 h 3686004"/>
                <a:gd name="connsiteX770" fmla="*/ 1013870 w 4041704"/>
                <a:gd name="connsiteY770" fmla="*/ 3181846 h 3686004"/>
                <a:gd name="connsiteX771" fmla="*/ 1003316 w 4041704"/>
                <a:gd name="connsiteY771" fmla="*/ 3189210 h 3686004"/>
                <a:gd name="connsiteX772" fmla="*/ 970293 w 4041704"/>
                <a:gd name="connsiteY772" fmla="*/ 3206712 h 3686004"/>
                <a:gd name="connsiteX773" fmla="*/ 947984 w 4041704"/>
                <a:gd name="connsiteY773" fmla="*/ 3194585 h 3686004"/>
                <a:gd name="connsiteX774" fmla="*/ 1001074 w 4041704"/>
                <a:gd name="connsiteY774" fmla="*/ 3113231 h 3686004"/>
                <a:gd name="connsiteX775" fmla="*/ 996669 w 4041704"/>
                <a:gd name="connsiteY775" fmla="*/ 3113534 h 3686004"/>
                <a:gd name="connsiteX776" fmla="*/ 1020438 w 4041704"/>
                <a:gd name="connsiteY776" fmla="*/ 3088642 h 3686004"/>
                <a:gd name="connsiteX777" fmla="*/ 1038396 w 4041704"/>
                <a:gd name="connsiteY777" fmla="*/ 3064220 h 3686004"/>
                <a:gd name="connsiteX778" fmla="*/ 1027366 w 4041704"/>
                <a:gd name="connsiteY778" fmla="*/ 3055851 h 3686004"/>
                <a:gd name="connsiteX779" fmla="*/ 1011529 w 4041704"/>
                <a:gd name="connsiteY779" fmla="*/ 3037259 h 3686004"/>
                <a:gd name="connsiteX780" fmla="*/ 989315 w 4041704"/>
                <a:gd name="connsiteY780" fmla="*/ 3032467 h 3686004"/>
                <a:gd name="connsiteX781" fmla="*/ 967639 w 4041704"/>
                <a:gd name="connsiteY781" fmla="*/ 3039771 h 3686004"/>
                <a:gd name="connsiteX782" fmla="*/ 956876 w 4041704"/>
                <a:gd name="connsiteY782" fmla="*/ 3056610 h 3686004"/>
                <a:gd name="connsiteX783" fmla="*/ 941712 w 4041704"/>
                <a:gd name="connsiteY783" fmla="*/ 3062552 h 3686004"/>
                <a:gd name="connsiteX784" fmla="*/ 926580 w 4041704"/>
                <a:gd name="connsiteY784" fmla="*/ 3039873 h 3686004"/>
                <a:gd name="connsiteX785" fmla="*/ 921415 w 4041704"/>
                <a:gd name="connsiteY785" fmla="*/ 3033810 h 3686004"/>
                <a:gd name="connsiteX786" fmla="*/ 914050 w 4041704"/>
                <a:gd name="connsiteY786" fmla="*/ 3031714 h 3686004"/>
                <a:gd name="connsiteX787" fmla="*/ 899127 w 4041704"/>
                <a:gd name="connsiteY787" fmla="*/ 3015831 h 3686004"/>
                <a:gd name="connsiteX788" fmla="*/ 883887 w 4041704"/>
                <a:gd name="connsiteY788" fmla="*/ 3027417 h 3686004"/>
                <a:gd name="connsiteX789" fmla="*/ 877840 w 4041704"/>
                <a:gd name="connsiteY789" fmla="*/ 3027685 h 3686004"/>
                <a:gd name="connsiteX790" fmla="*/ 833143 w 4041704"/>
                <a:gd name="connsiteY790" fmla="*/ 3012056 h 3686004"/>
                <a:gd name="connsiteX791" fmla="*/ 827051 w 4041704"/>
                <a:gd name="connsiteY791" fmla="*/ 3008178 h 3686004"/>
                <a:gd name="connsiteX792" fmla="*/ 805303 w 4041704"/>
                <a:gd name="connsiteY792" fmla="*/ 2983463 h 3686004"/>
                <a:gd name="connsiteX793" fmla="*/ 785396 w 4041704"/>
                <a:gd name="connsiteY793" fmla="*/ 2940440 h 3686004"/>
                <a:gd name="connsiteX794" fmla="*/ 777912 w 4041704"/>
                <a:gd name="connsiteY794" fmla="*/ 2921010 h 3686004"/>
                <a:gd name="connsiteX795" fmla="*/ 776057 w 4041704"/>
                <a:gd name="connsiteY795" fmla="*/ 2906550 h 3686004"/>
                <a:gd name="connsiteX796" fmla="*/ 794156 w 4041704"/>
                <a:gd name="connsiteY796" fmla="*/ 2863934 h 3686004"/>
                <a:gd name="connsiteX797" fmla="*/ 796433 w 4041704"/>
                <a:gd name="connsiteY797" fmla="*/ 2854323 h 3686004"/>
                <a:gd name="connsiteX798" fmla="*/ 784369 w 4041704"/>
                <a:gd name="connsiteY798" fmla="*/ 2826241 h 3686004"/>
                <a:gd name="connsiteX799" fmla="*/ 781525 w 4041704"/>
                <a:gd name="connsiteY799" fmla="*/ 2814714 h 3686004"/>
                <a:gd name="connsiteX800" fmla="*/ 777006 w 4041704"/>
                <a:gd name="connsiteY800" fmla="*/ 2786482 h 3686004"/>
                <a:gd name="connsiteX801" fmla="*/ 764987 w 4041704"/>
                <a:gd name="connsiteY801" fmla="*/ 2781377 h 3686004"/>
                <a:gd name="connsiteX802" fmla="*/ 754819 w 4041704"/>
                <a:gd name="connsiteY802" fmla="*/ 2791238 h 3686004"/>
                <a:gd name="connsiteX803" fmla="*/ 748844 w 4041704"/>
                <a:gd name="connsiteY803" fmla="*/ 2763129 h 3686004"/>
                <a:gd name="connsiteX804" fmla="*/ 730809 w 4041704"/>
                <a:gd name="connsiteY804" fmla="*/ 2718412 h 3686004"/>
                <a:gd name="connsiteX805" fmla="*/ 725651 w 4041704"/>
                <a:gd name="connsiteY805" fmla="*/ 2720140 h 3686004"/>
                <a:gd name="connsiteX806" fmla="*/ 727215 w 4041704"/>
                <a:gd name="connsiteY806" fmla="*/ 2721285 h 3686004"/>
                <a:gd name="connsiteX807" fmla="*/ 719629 w 4041704"/>
                <a:gd name="connsiteY807" fmla="*/ 2729726 h 3686004"/>
                <a:gd name="connsiteX808" fmla="*/ 704062 w 4041704"/>
                <a:gd name="connsiteY808" fmla="*/ 2753308 h 3686004"/>
                <a:gd name="connsiteX809" fmla="*/ 700079 w 4041704"/>
                <a:gd name="connsiteY809" fmla="*/ 2765644 h 3686004"/>
                <a:gd name="connsiteX810" fmla="*/ 663000 w 4041704"/>
                <a:gd name="connsiteY810" fmla="*/ 2821583 h 3686004"/>
                <a:gd name="connsiteX811" fmla="*/ 668823 w 4041704"/>
                <a:gd name="connsiteY811" fmla="*/ 2841084 h 3686004"/>
                <a:gd name="connsiteX812" fmla="*/ 685585 w 4041704"/>
                <a:gd name="connsiteY812" fmla="*/ 2878480 h 3686004"/>
                <a:gd name="connsiteX813" fmla="*/ 680405 w 4041704"/>
                <a:gd name="connsiteY813" fmla="*/ 2888905 h 3686004"/>
                <a:gd name="connsiteX814" fmla="*/ 659234 w 4041704"/>
                <a:gd name="connsiteY814" fmla="*/ 2898435 h 3686004"/>
                <a:gd name="connsiteX815" fmla="*/ 583400 w 4041704"/>
                <a:gd name="connsiteY815" fmla="*/ 2850398 h 3686004"/>
                <a:gd name="connsiteX816" fmla="*/ 565656 w 4041704"/>
                <a:gd name="connsiteY816" fmla="*/ 2840755 h 3686004"/>
                <a:gd name="connsiteX817" fmla="*/ 557530 w 4041704"/>
                <a:gd name="connsiteY817" fmla="*/ 2840523 h 3686004"/>
                <a:gd name="connsiteX818" fmla="*/ 559953 w 4041704"/>
                <a:gd name="connsiteY818" fmla="*/ 2852042 h 3686004"/>
                <a:gd name="connsiteX819" fmla="*/ 565475 w 4041704"/>
                <a:gd name="connsiteY819" fmla="*/ 2853639 h 3686004"/>
                <a:gd name="connsiteX820" fmla="*/ 577550 w 4041704"/>
                <a:gd name="connsiteY820" fmla="*/ 2858053 h 3686004"/>
                <a:gd name="connsiteX821" fmla="*/ 567497 w 4041704"/>
                <a:gd name="connsiteY821" fmla="*/ 2872594 h 3686004"/>
                <a:gd name="connsiteX822" fmla="*/ 592456 w 4041704"/>
                <a:gd name="connsiteY822" fmla="*/ 2877187 h 3686004"/>
                <a:gd name="connsiteX823" fmla="*/ 592034 w 4041704"/>
                <a:gd name="connsiteY823" fmla="*/ 2887562 h 3686004"/>
                <a:gd name="connsiteX824" fmla="*/ 558685 w 4041704"/>
                <a:gd name="connsiteY824" fmla="*/ 2883167 h 3686004"/>
                <a:gd name="connsiteX825" fmla="*/ 536016 w 4041704"/>
                <a:gd name="connsiteY825" fmla="*/ 2872881 h 3686004"/>
                <a:gd name="connsiteX826" fmla="*/ 534593 w 4041704"/>
                <a:gd name="connsiteY826" fmla="*/ 2854883 h 3686004"/>
                <a:gd name="connsiteX827" fmla="*/ 524713 w 4041704"/>
                <a:gd name="connsiteY827" fmla="*/ 2845902 h 3686004"/>
                <a:gd name="connsiteX828" fmla="*/ 507469 w 4041704"/>
                <a:gd name="connsiteY828" fmla="*/ 2862552 h 3686004"/>
                <a:gd name="connsiteX829" fmla="*/ 500538 w 4041704"/>
                <a:gd name="connsiteY829" fmla="*/ 2864230 h 3686004"/>
                <a:gd name="connsiteX830" fmla="*/ 517410 w 4041704"/>
                <a:gd name="connsiteY830" fmla="*/ 2827861 h 3686004"/>
                <a:gd name="connsiteX831" fmla="*/ 505852 w 4041704"/>
                <a:gd name="connsiteY831" fmla="*/ 2811950 h 3686004"/>
                <a:gd name="connsiteX832" fmla="*/ 485775 w 4041704"/>
                <a:gd name="connsiteY832" fmla="*/ 2813877 h 3686004"/>
                <a:gd name="connsiteX833" fmla="*/ 475676 w 4041704"/>
                <a:gd name="connsiteY833" fmla="*/ 2799448 h 3686004"/>
                <a:gd name="connsiteX834" fmla="*/ 482504 w 4041704"/>
                <a:gd name="connsiteY834" fmla="*/ 2788255 h 3686004"/>
                <a:gd name="connsiteX835" fmla="*/ 480453 w 4041704"/>
                <a:gd name="connsiteY835" fmla="*/ 2761605 h 3686004"/>
                <a:gd name="connsiteX836" fmla="*/ 482055 w 4041704"/>
                <a:gd name="connsiteY836" fmla="*/ 2731868 h 3686004"/>
                <a:gd name="connsiteX837" fmla="*/ 474837 w 4041704"/>
                <a:gd name="connsiteY837" fmla="*/ 2702067 h 3686004"/>
                <a:gd name="connsiteX838" fmla="*/ 461682 w 4041704"/>
                <a:gd name="connsiteY838" fmla="*/ 2691678 h 3686004"/>
                <a:gd name="connsiteX839" fmla="*/ 472720 w 4041704"/>
                <a:gd name="connsiteY839" fmla="*/ 2684237 h 3686004"/>
                <a:gd name="connsiteX840" fmla="*/ 476156 w 4041704"/>
                <a:gd name="connsiteY840" fmla="*/ 2675700 h 3686004"/>
                <a:gd name="connsiteX841" fmla="*/ 465852 w 4041704"/>
                <a:gd name="connsiteY841" fmla="*/ 2642243 h 3686004"/>
                <a:gd name="connsiteX842" fmla="*/ 466201 w 4041704"/>
                <a:gd name="connsiteY842" fmla="*/ 2630051 h 3686004"/>
                <a:gd name="connsiteX843" fmla="*/ 450174 w 4041704"/>
                <a:gd name="connsiteY843" fmla="*/ 2645673 h 3686004"/>
                <a:gd name="connsiteX844" fmla="*/ 438844 w 4041704"/>
                <a:gd name="connsiteY844" fmla="*/ 2645849 h 3686004"/>
                <a:gd name="connsiteX845" fmla="*/ 407612 w 4041704"/>
                <a:gd name="connsiteY845" fmla="*/ 2659282 h 3686004"/>
                <a:gd name="connsiteX846" fmla="*/ 388301 w 4041704"/>
                <a:gd name="connsiteY846" fmla="*/ 2662859 h 3686004"/>
                <a:gd name="connsiteX847" fmla="*/ 372054 w 4041704"/>
                <a:gd name="connsiteY847" fmla="*/ 2673030 h 3686004"/>
                <a:gd name="connsiteX848" fmla="*/ 366153 w 4041704"/>
                <a:gd name="connsiteY848" fmla="*/ 2675927 h 3686004"/>
                <a:gd name="connsiteX849" fmla="*/ 337020 w 4041704"/>
                <a:gd name="connsiteY849" fmla="*/ 2651066 h 3686004"/>
                <a:gd name="connsiteX850" fmla="*/ 309559 w 4041704"/>
                <a:gd name="connsiteY850" fmla="*/ 2657350 h 3686004"/>
                <a:gd name="connsiteX851" fmla="*/ 286125 w 4041704"/>
                <a:gd name="connsiteY851" fmla="*/ 2645417 h 3686004"/>
                <a:gd name="connsiteX852" fmla="*/ 268162 w 4041704"/>
                <a:gd name="connsiteY852" fmla="*/ 2630323 h 3686004"/>
                <a:gd name="connsiteX853" fmla="*/ 242903 w 4041704"/>
                <a:gd name="connsiteY853" fmla="*/ 2607826 h 3686004"/>
                <a:gd name="connsiteX854" fmla="*/ 232834 w 4041704"/>
                <a:gd name="connsiteY854" fmla="*/ 2601092 h 3686004"/>
                <a:gd name="connsiteX855" fmla="*/ 223794 w 4041704"/>
                <a:gd name="connsiteY855" fmla="*/ 2595578 h 3686004"/>
                <a:gd name="connsiteX856" fmla="*/ 229257 w 4041704"/>
                <a:gd name="connsiteY856" fmla="*/ 2581782 h 3686004"/>
                <a:gd name="connsiteX857" fmla="*/ 239172 w 4041704"/>
                <a:gd name="connsiteY857" fmla="*/ 2574244 h 3686004"/>
                <a:gd name="connsiteX858" fmla="*/ 246021 w 4041704"/>
                <a:gd name="connsiteY858" fmla="*/ 2560112 h 3686004"/>
                <a:gd name="connsiteX859" fmla="*/ 236215 w 4041704"/>
                <a:gd name="connsiteY859" fmla="*/ 2552948 h 3686004"/>
                <a:gd name="connsiteX860" fmla="*/ 222405 w 4041704"/>
                <a:gd name="connsiteY860" fmla="*/ 2561062 h 3686004"/>
                <a:gd name="connsiteX861" fmla="*/ 216081 w 4041704"/>
                <a:gd name="connsiteY861" fmla="*/ 2574334 h 3686004"/>
                <a:gd name="connsiteX862" fmla="*/ 191941 w 4041704"/>
                <a:gd name="connsiteY862" fmla="*/ 2576145 h 3686004"/>
                <a:gd name="connsiteX863" fmla="*/ 194915 w 4041704"/>
                <a:gd name="connsiteY863" fmla="*/ 2559649 h 3686004"/>
                <a:gd name="connsiteX864" fmla="*/ 194993 w 4041704"/>
                <a:gd name="connsiteY864" fmla="*/ 2537251 h 3686004"/>
                <a:gd name="connsiteX865" fmla="*/ 192141 w 4041704"/>
                <a:gd name="connsiteY865" fmla="*/ 2525470 h 3686004"/>
                <a:gd name="connsiteX866" fmla="*/ 197888 w 4041704"/>
                <a:gd name="connsiteY866" fmla="*/ 2508302 h 3686004"/>
                <a:gd name="connsiteX867" fmla="*/ 200221 w 4041704"/>
                <a:gd name="connsiteY867" fmla="*/ 2496731 h 3686004"/>
                <a:gd name="connsiteX868" fmla="*/ 191458 w 4041704"/>
                <a:gd name="connsiteY868" fmla="*/ 2477209 h 3686004"/>
                <a:gd name="connsiteX869" fmla="*/ 183220 w 4041704"/>
                <a:gd name="connsiteY869" fmla="*/ 2456827 h 3686004"/>
                <a:gd name="connsiteX870" fmla="*/ 210079 w 4041704"/>
                <a:gd name="connsiteY870" fmla="*/ 2414736 h 3686004"/>
                <a:gd name="connsiteX871" fmla="*/ 221583 w 4041704"/>
                <a:gd name="connsiteY871" fmla="*/ 2391038 h 3686004"/>
                <a:gd name="connsiteX872" fmla="*/ 240133 w 4041704"/>
                <a:gd name="connsiteY872" fmla="*/ 2361599 h 3686004"/>
                <a:gd name="connsiteX873" fmla="*/ 247894 w 4041704"/>
                <a:gd name="connsiteY873" fmla="*/ 2352749 h 3686004"/>
                <a:gd name="connsiteX874" fmla="*/ 240633 w 4041704"/>
                <a:gd name="connsiteY874" fmla="*/ 2328828 h 3686004"/>
                <a:gd name="connsiteX875" fmla="*/ 229872 w 4041704"/>
                <a:gd name="connsiteY875" fmla="*/ 2322262 h 3686004"/>
                <a:gd name="connsiteX876" fmla="*/ 267736 w 4041704"/>
                <a:gd name="connsiteY876" fmla="*/ 2324097 h 3686004"/>
                <a:gd name="connsiteX877" fmla="*/ 284895 w 4041704"/>
                <a:gd name="connsiteY877" fmla="*/ 2319208 h 3686004"/>
                <a:gd name="connsiteX878" fmla="*/ 294969 w 4041704"/>
                <a:gd name="connsiteY878" fmla="*/ 2301727 h 3686004"/>
                <a:gd name="connsiteX879" fmla="*/ 319825 w 4041704"/>
                <a:gd name="connsiteY879" fmla="*/ 2296809 h 3686004"/>
                <a:gd name="connsiteX880" fmla="*/ 338486 w 4041704"/>
                <a:gd name="connsiteY880" fmla="*/ 2287520 h 3686004"/>
                <a:gd name="connsiteX881" fmla="*/ 344964 w 4041704"/>
                <a:gd name="connsiteY881" fmla="*/ 2288518 h 3686004"/>
                <a:gd name="connsiteX882" fmla="*/ 345963 w 4041704"/>
                <a:gd name="connsiteY882" fmla="*/ 2282040 h 3686004"/>
                <a:gd name="connsiteX883" fmla="*/ 334886 w 4041704"/>
                <a:gd name="connsiteY883" fmla="*/ 2257174 h 3686004"/>
                <a:gd name="connsiteX884" fmla="*/ 328066 w 4041704"/>
                <a:gd name="connsiteY884" fmla="*/ 2256305 h 3686004"/>
                <a:gd name="connsiteX885" fmla="*/ 326915 w 4041704"/>
                <a:gd name="connsiteY885" fmla="*/ 2256930 h 3686004"/>
                <a:gd name="connsiteX886" fmla="*/ 316061 w 4041704"/>
                <a:gd name="connsiteY886" fmla="*/ 2254318 h 3686004"/>
                <a:gd name="connsiteX887" fmla="*/ 292711 w 4041704"/>
                <a:gd name="connsiteY887" fmla="*/ 2226086 h 3686004"/>
                <a:gd name="connsiteX888" fmla="*/ 293665 w 4041704"/>
                <a:gd name="connsiteY888" fmla="*/ 2222983 h 3686004"/>
                <a:gd name="connsiteX889" fmla="*/ 287973 w 4041704"/>
                <a:gd name="connsiteY889" fmla="*/ 2218310 h 3686004"/>
                <a:gd name="connsiteX890" fmla="*/ 268137 w 4041704"/>
                <a:gd name="connsiteY890" fmla="*/ 2222747 h 3686004"/>
                <a:gd name="connsiteX891" fmla="*/ 255699 w 4041704"/>
                <a:gd name="connsiteY891" fmla="*/ 2244103 h 3686004"/>
                <a:gd name="connsiteX892" fmla="*/ 246742 w 4041704"/>
                <a:gd name="connsiteY892" fmla="*/ 2251040 h 3686004"/>
                <a:gd name="connsiteX893" fmla="*/ 242837 w 4041704"/>
                <a:gd name="connsiteY893" fmla="*/ 2240980 h 3686004"/>
                <a:gd name="connsiteX894" fmla="*/ 244074 w 4041704"/>
                <a:gd name="connsiteY894" fmla="*/ 2202161 h 3686004"/>
                <a:gd name="connsiteX895" fmla="*/ 254872 w 4041704"/>
                <a:gd name="connsiteY895" fmla="*/ 2192209 h 3686004"/>
                <a:gd name="connsiteX896" fmla="*/ 272556 w 4041704"/>
                <a:gd name="connsiteY896" fmla="*/ 2180404 h 3686004"/>
                <a:gd name="connsiteX897" fmla="*/ 280288 w 4041704"/>
                <a:gd name="connsiteY897" fmla="*/ 2173876 h 3686004"/>
                <a:gd name="connsiteX898" fmla="*/ 280101 w 4041704"/>
                <a:gd name="connsiteY898" fmla="*/ 2172712 h 3686004"/>
                <a:gd name="connsiteX899" fmla="*/ 282418 w 4041704"/>
                <a:gd name="connsiteY899" fmla="*/ 2167586 h 3686004"/>
                <a:gd name="connsiteX900" fmla="*/ 284250 w 4041704"/>
                <a:gd name="connsiteY900" fmla="*/ 2163518 h 3686004"/>
                <a:gd name="connsiteX901" fmla="*/ 282733 w 4041704"/>
                <a:gd name="connsiteY901" fmla="*/ 2158286 h 3686004"/>
                <a:gd name="connsiteX902" fmla="*/ 277970 w 4041704"/>
                <a:gd name="connsiteY902" fmla="*/ 2159412 h 3686004"/>
                <a:gd name="connsiteX903" fmla="*/ 270762 w 4041704"/>
                <a:gd name="connsiteY903" fmla="*/ 2160837 h 3686004"/>
                <a:gd name="connsiteX904" fmla="*/ 269741 w 4041704"/>
                <a:gd name="connsiteY904" fmla="*/ 2152970 h 3686004"/>
                <a:gd name="connsiteX905" fmla="*/ 270486 w 4041704"/>
                <a:gd name="connsiteY905" fmla="*/ 2151396 h 3686004"/>
                <a:gd name="connsiteX906" fmla="*/ 264354 w 4041704"/>
                <a:gd name="connsiteY906" fmla="*/ 2140825 h 3686004"/>
                <a:gd name="connsiteX907" fmla="*/ 256578 w 4041704"/>
                <a:gd name="connsiteY907" fmla="*/ 2135115 h 3686004"/>
                <a:gd name="connsiteX908" fmla="*/ 256216 w 4041704"/>
                <a:gd name="connsiteY908" fmla="*/ 2132405 h 3686004"/>
                <a:gd name="connsiteX909" fmla="*/ 249309 w 4041704"/>
                <a:gd name="connsiteY909" fmla="*/ 2125651 h 3686004"/>
                <a:gd name="connsiteX910" fmla="*/ 241768 w 4041704"/>
                <a:gd name="connsiteY910" fmla="*/ 2122122 h 3686004"/>
                <a:gd name="connsiteX911" fmla="*/ 222886 w 4041704"/>
                <a:gd name="connsiteY911" fmla="*/ 2113166 h 3686004"/>
                <a:gd name="connsiteX912" fmla="*/ 202956 w 4041704"/>
                <a:gd name="connsiteY912" fmla="*/ 2113965 h 3686004"/>
                <a:gd name="connsiteX913" fmla="*/ 196020 w 4041704"/>
                <a:gd name="connsiteY913" fmla="*/ 2109455 h 3686004"/>
                <a:gd name="connsiteX914" fmla="*/ 189879 w 4041704"/>
                <a:gd name="connsiteY914" fmla="*/ 2093818 h 3686004"/>
                <a:gd name="connsiteX915" fmla="*/ 190909 w 4041704"/>
                <a:gd name="connsiteY915" fmla="*/ 2082560 h 3686004"/>
                <a:gd name="connsiteX916" fmla="*/ 176927 w 4041704"/>
                <a:gd name="connsiteY916" fmla="*/ 2076952 h 3686004"/>
                <a:gd name="connsiteX917" fmla="*/ 161150 w 4041704"/>
                <a:gd name="connsiteY917" fmla="*/ 2071832 h 3686004"/>
                <a:gd name="connsiteX918" fmla="*/ 156976 w 4041704"/>
                <a:gd name="connsiteY918" fmla="*/ 2051565 h 3686004"/>
                <a:gd name="connsiteX919" fmla="*/ 164190 w 4041704"/>
                <a:gd name="connsiteY919" fmla="*/ 2046515 h 3686004"/>
                <a:gd name="connsiteX920" fmla="*/ 176598 w 4041704"/>
                <a:gd name="connsiteY920" fmla="*/ 2017463 h 3686004"/>
                <a:gd name="connsiteX921" fmla="*/ 172362 w 4041704"/>
                <a:gd name="connsiteY921" fmla="*/ 1981804 h 3686004"/>
                <a:gd name="connsiteX922" fmla="*/ 157391 w 4041704"/>
                <a:gd name="connsiteY922" fmla="*/ 1971489 h 3686004"/>
                <a:gd name="connsiteX923" fmla="*/ 140371 w 4041704"/>
                <a:gd name="connsiteY923" fmla="*/ 1969374 h 3686004"/>
                <a:gd name="connsiteX924" fmla="*/ 147853 w 4041704"/>
                <a:gd name="connsiteY924" fmla="*/ 1939681 h 3686004"/>
                <a:gd name="connsiteX925" fmla="*/ 158285 w 4041704"/>
                <a:gd name="connsiteY925" fmla="*/ 1920645 h 3686004"/>
                <a:gd name="connsiteX926" fmla="*/ 160830 w 4041704"/>
                <a:gd name="connsiteY926" fmla="*/ 1915989 h 3686004"/>
                <a:gd name="connsiteX927" fmla="*/ 159493 w 4041704"/>
                <a:gd name="connsiteY927" fmla="*/ 1915963 h 3686004"/>
                <a:gd name="connsiteX928" fmla="*/ 153790 w 4041704"/>
                <a:gd name="connsiteY928" fmla="*/ 1913117 h 3686004"/>
                <a:gd name="connsiteX929" fmla="*/ 137462 w 4041704"/>
                <a:gd name="connsiteY929" fmla="*/ 1905516 h 3686004"/>
                <a:gd name="connsiteX930" fmla="*/ 133579 w 4041704"/>
                <a:gd name="connsiteY930" fmla="*/ 1899724 h 3686004"/>
                <a:gd name="connsiteX931" fmla="*/ 133105 w 4041704"/>
                <a:gd name="connsiteY931" fmla="*/ 1895728 h 3686004"/>
                <a:gd name="connsiteX932" fmla="*/ 129392 w 4041704"/>
                <a:gd name="connsiteY932" fmla="*/ 1898293 h 3686004"/>
                <a:gd name="connsiteX933" fmla="*/ 116047 w 4041704"/>
                <a:gd name="connsiteY933" fmla="*/ 1904919 h 3686004"/>
                <a:gd name="connsiteX934" fmla="*/ 112975 w 4041704"/>
                <a:gd name="connsiteY934" fmla="*/ 1904648 h 3686004"/>
                <a:gd name="connsiteX935" fmla="*/ 113239 w 4041704"/>
                <a:gd name="connsiteY935" fmla="*/ 1905442 h 3686004"/>
                <a:gd name="connsiteX936" fmla="*/ 109733 w 4041704"/>
                <a:gd name="connsiteY936" fmla="*/ 1907599 h 3686004"/>
                <a:gd name="connsiteX937" fmla="*/ 93271 w 4041704"/>
                <a:gd name="connsiteY937" fmla="*/ 1905341 h 3686004"/>
                <a:gd name="connsiteX938" fmla="*/ 78716 w 4041704"/>
                <a:gd name="connsiteY938" fmla="*/ 1908782 h 3686004"/>
                <a:gd name="connsiteX939" fmla="*/ 74146 w 4041704"/>
                <a:gd name="connsiteY939" fmla="*/ 1915454 h 3686004"/>
                <a:gd name="connsiteX940" fmla="*/ 71611 w 4041704"/>
                <a:gd name="connsiteY940" fmla="*/ 1917731 h 3686004"/>
                <a:gd name="connsiteX941" fmla="*/ 69334 w 4041704"/>
                <a:gd name="connsiteY941" fmla="*/ 1915194 h 3686004"/>
                <a:gd name="connsiteX942" fmla="*/ 62727 w 4041704"/>
                <a:gd name="connsiteY942" fmla="*/ 1910885 h 3686004"/>
                <a:gd name="connsiteX943" fmla="*/ 49191 w 4041704"/>
                <a:gd name="connsiteY943" fmla="*/ 1906817 h 3686004"/>
                <a:gd name="connsiteX944" fmla="*/ 42777 w 4041704"/>
                <a:gd name="connsiteY944" fmla="*/ 1908054 h 3686004"/>
                <a:gd name="connsiteX945" fmla="*/ 39043 w 4041704"/>
                <a:gd name="connsiteY945" fmla="*/ 1911174 h 3686004"/>
                <a:gd name="connsiteX946" fmla="*/ 35068 w 4041704"/>
                <a:gd name="connsiteY946" fmla="*/ 1907360 h 3686004"/>
                <a:gd name="connsiteX947" fmla="*/ 33663 w 4041704"/>
                <a:gd name="connsiteY947" fmla="*/ 1903778 h 3686004"/>
                <a:gd name="connsiteX948" fmla="*/ 21749 w 4041704"/>
                <a:gd name="connsiteY948" fmla="*/ 1901843 h 3686004"/>
                <a:gd name="connsiteX949" fmla="*/ 19945 w 4041704"/>
                <a:gd name="connsiteY949" fmla="*/ 1903668 h 3686004"/>
                <a:gd name="connsiteX950" fmla="*/ 15118 w 4041704"/>
                <a:gd name="connsiteY950" fmla="*/ 1904528 h 3686004"/>
                <a:gd name="connsiteX951" fmla="*/ 15175 w 4041704"/>
                <a:gd name="connsiteY951" fmla="*/ 1900043 h 3686004"/>
                <a:gd name="connsiteX952" fmla="*/ 17990 w 4041704"/>
                <a:gd name="connsiteY952" fmla="*/ 1896581 h 3686004"/>
                <a:gd name="connsiteX953" fmla="*/ 17531 w 4041704"/>
                <a:gd name="connsiteY953" fmla="*/ 1891099 h 3686004"/>
                <a:gd name="connsiteX954" fmla="*/ 9478 w 4041704"/>
                <a:gd name="connsiteY954" fmla="*/ 1875949 h 3686004"/>
                <a:gd name="connsiteX955" fmla="*/ 3397 w 4041704"/>
                <a:gd name="connsiteY955" fmla="*/ 1856139 h 3686004"/>
                <a:gd name="connsiteX956" fmla="*/ 4652 w 4041704"/>
                <a:gd name="connsiteY956" fmla="*/ 1850811 h 3686004"/>
                <a:gd name="connsiteX957" fmla="*/ 7981 w 4041704"/>
                <a:gd name="connsiteY957" fmla="*/ 1845163 h 3686004"/>
                <a:gd name="connsiteX958" fmla="*/ 7180 w 4041704"/>
                <a:gd name="connsiteY958" fmla="*/ 1842047 h 3686004"/>
                <a:gd name="connsiteX959" fmla="*/ 0 w 4041704"/>
                <a:gd name="connsiteY959" fmla="*/ 1830579 h 3686004"/>
                <a:gd name="connsiteX960" fmla="*/ 1735 w 4041704"/>
                <a:gd name="connsiteY960" fmla="*/ 1818053 h 3686004"/>
                <a:gd name="connsiteX961" fmla="*/ 16041 w 4041704"/>
                <a:gd name="connsiteY961" fmla="*/ 1801382 h 3686004"/>
                <a:gd name="connsiteX962" fmla="*/ 19907 w 4041704"/>
                <a:gd name="connsiteY962" fmla="*/ 1793107 h 3686004"/>
                <a:gd name="connsiteX963" fmla="*/ 27281 w 4041704"/>
                <a:gd name="connsiteY963" fmla="*/ 1778114 h 3686004"/>
                <a:gd name="connsiteX964" fmla="*/ 27243 w 4041704"/>
                <a:gd name="connsiteY964" fmla="*/ 1759781 h 3686004"/>
                <a:gd name="connsiteX965" fmla="*/ 55513 w 4041704"/>
                <a:gd name="connsiteY965" fmla="*/ 1749265 h 3686004"/>
                <a:gd name="connsiteX966" fmla="*/ 70592 w 4041704"/>
                <a:gd name="connsiteY966" fmla="*/ 1744880 h 3686004"/>
                <a:gd name="connsiteX967" fmla="*/ 96805 w 4041704"/>
                <a:gd name="connsiteY967" fmla="*/ 1731928 h 3686004"/>
                <a:gd name="connsiteX968" fmla="*/ 110075 w 4041704"/>
                <a:gd name="connsiteY968" fmla="*/ 1738252 h 3686004"/>
                <a:gd name="connsiteX969" fmla="*/ 121332 w 4041704"/>
                <a:gd name="connsiteY969" fmla="*/ 1736259 h 3686004"/>
                <a:gd name="connsiteX970" fmla="*/ 127329 w 4041704"/>
                <a:gd name="connsiteY970" fmla="*/ 1732239 h 3686004"/>
                <a:gd name="connsiteX971" fmla="*/ 133588 w 4041704"/>
                <a:gd name="connsiteY971" fmla="*/ 1727788 h 3686004"/>
                <a:gd name="connsiteX972" fmla="*/ 134144 w 4041704"/>
                <a:gd name="connsiteY972" fmla="*/ 1734624 h 3686004"/>
                <a:gd name="connsiteX973" fmla="*/ 133196 w 4041704"/>
                <a:gd name="connsiteY973" fmla="*/ 1745861 h 3686004"/>
                <a:gd name="connsiteX974" fmla="*/ 143265 w 4041704"/>
                <a:gd name="connsiteY974" fmla="*/ 1752593 h 3686004"/>
                <a:gd name="connsiteX975" fmla="*/ 152296 w 4041704"/>
                <a:gd name="connsiteY975" fmla="*/ 1747470 h 3686004"/>
                <a:gd name="connsiteX976" fmla="*/ 155718 w 4041704"/>
                <a:gd name="connsiteY976" fmla="*/ 1752512 h 3686004"/>
                <a:gd name="connsiteX977" fmla="*/ 161592 w 4041704"/>
                <a:gd name="connsiteY977" fmla="*/ 1776769 h 3686004"/>
                <a:gd name="connsiteX978" fmla="*/ 166956 w 4041704"/>
                <a:gd name="connsiteY978" fmla="*/ 1788310 h 3686004"/>
                <a:gd name="connsiteX979" fmla="*/ 166316 w 4041704"/>
                <a:gd name="connsiteY979" fmla="*/ 1794564 h 3686004"/>
                <a:gd name="connsiteX980" fmla="*/ 168319 w 4041704"/>
                <a:gd name="connsiteY980" fmla="*/ 1794045 h 3686004"/>
                <a:gd name="connsiteX981" fmla="*/ 174958 w 4041704"/>
                <a:gd name="connsiteY981" fmla="*/ 1788737 h 3686004"/>
                <a:gd name="connsiteX982" fmla="*/ 181371 w 4041704"/>
                <a:gd name="connsiteY982" fmla="*/ 1787500 h 3686004"/>
                <a:gd name="connsiteX983" fmla="*/ 198329 w 4041704"/>
                <a:gd name="connsiteY983" fmla="*/ 1792737 h 3686004"/>
                <a:gd name="connsiteX984" fmla="*/ 201544 w 4041704"/>
                <a:gd name="connsiteY984" fmla="*/ 1788737 h 3686004"/>
                <a:gd name="connsiteX985" fmla="*/ 221079 w 4041704"/>
                <a:gd name="connsiteY985" fmla="*/ 1766397 h 3686004"/>
                <a:gd name="connsiteX986" fmla="*/ 225545 w 4041704"/>
                <a:gd name="connsiteY986" fmla="*/ 1759079 h 3686004"/>
                <a:gd name="connsiteX987" fmla="*/ 226230 w 4041704"/>
                <a:gd name="connsiteY987" fmla="*/ 1748274 h 3686004"/>
                <a:gd name="connsiteX988" fmla="*/ 211965 w 4041704"/>
                <a:gd name="connsiteY988" fmla="*/ 1724214 h 3686004"/>
                <a:gd name="connsiteX989" fmla="*/ 210257 w 4041704"/>
                <a:gd name="connsiteY989" fmla="*/ 1709587 h 3686004"/>
                <a:gd name="connsiteX990" fmla="*/ 224023 w 4041704"/>
                <a:gd name="connsiteY990" fmla="*/ 1707353 h 3686004"/>
                <a:gd name="connsiteX991" fmla="*/ 242241 w 4041704"/>
                <a:gd name="connsiteY991" fmla="*/ 1711379 h 3686004"/>
                <a:gd name="connsiteX992" fmla="*/ 255293 w 4041704"/>
                <a:gd name="connsiteY992" fmla="*/ 1712253 h 3686004"/>
                <a:gd name="connsiteX993" fmla="*/ 264324 w 4041704"/>
                <a:gd name="connsiteY993" fmla="*/ 1707132 h 3686004"/>
                <a:gd name="connsiteX994" fmla="*/ 281407 w 4041704"/>
                <a:gd name="connsiteY994" fmla="*/ 1665575 h 3686004"/>
                <a:gd name="connsiteX995" fmla="*/ 295355 w 4041704"/>
                <a:gd name="connsiteY995" fmla="*/ 1650457 h 3686004"/>
                <a:gd name="connsiteX996" fmla="*/ 318183 w 4041704"/>
                <a:gd name="connsiteY996" fmla="*/ 1650798 h 3686004"/>
                <a:gd name="connsiteX997" fmla="*/ 336105 w 4041704"/>
                <a:gd name="connsiteY997" fmla="*/ 1612706 h 3686004"/>
                <a:gd name="connsiteX998" fmla="*/ 332244 w 4041704"/>
                <a:gd name="connsiteY998" fmla="*/ 1596765 h 3686004"/>
                <a:gd name="connsiteX999" fmla="*/ 345508 w 4041704"/>
                <a:gd name="connsiteY999" fmla="*/ 1592453 h 3686004"/>
                <a:gd name="connsiteX1000" fmla="*/ 372459 w 4041704"/>
                <a:gd name="connsiteY1000" fmla="*/ 1608304 h 3686004"/>
                <a:gd name="connsiteX1001" fmla="*/ 366520 w 4041704"/>
                <a:gd name="connsiteY1001" fmla="*/ 1592867 h 3686004"/>
                <a:gd name="connsiteX1002" fmla="*/ 362257 w 4041704"/>
                <a:gd name="connsiteY1002" fmla="*/ 1584360 h 3686004"/>
                <a:gd name="connsiteX1003" fmla="*/ 341471 w 4041704"/>
                <a:gd name="connsiteY1003" fmla="*/ 1565181 h 3686004"/>
                <a:gd name="connsiteX1004" fmla="*/ 324093 w 4041704"/>
                <a:gd name="connsiteY1004" fmla="*/ 1564622 h 3686004"/>
                <a:gd name="connsiteX1005" fmla="*/ 335369 w 4041704"/>
                <a:gd name="connsiteY1005" fmla="*/ 1524838 h 3686004"/>
                <a:gd name="connsiteX1006" fmla="*/ 346666 w 4041704"/>
                <a:gd name="connsiteY1006" fmla="*/ 1482115 h 3686004"/>
                <a:gd name="connsiteX1007" fmla="*/ 338449 w 4041704"/>
                <a:gd name="connsiteY1007" fmla="*/ 1458790 h 3686004"/>
                <a:gd name="connsiteX1008" fmla="*/ 315695 w 4041704"/>
                <a:gd name="connsiteY1008" fmla="*/ 1460266 h 3686004"/>
                <a:gd name="connsiteX1009" fmla="*/ 297610 w 4041704"/>
                <a:gd name="connsiteY1009" fmla="*/ 1473451 h 3686004"/>
                <a:gd name="connsiteX1010" fmla="*/ 259036 w 4041704"/>
                <a:gd name="connsiteY1010" fmla="*/ 1450509 h 3686004"/>
                <a:gd name="connsiteX1011" fmla="*/ 253178 w 4041704"/>
                <a:gd name="connsiteY1011" fmla="*/ 1447526 h 3686004"/>
                <a:gd name="connsiteX1012" fmla="*/ 255985 w 4041704"/>
                <a:gd name="connsiteY1012" fmla="*/ 1430337 h 3686004"/>
                <a:gd name="connsiteX1013" fmla="*/ 268401 w 4041704"/>
                <a:gd name="connsiteY1013" fmla="*/ 1411922 h 3686004"/>
                <a:gd name="connsiteX1014" fmla="*/ 304630 w 4041704"/>
                <a:gd name="connsiteY1014" fmla="*/ 1400946 h 3686004"/>
                <a:gd name="connsiteX1015" fmla="*/ 320032 w 4041704"/>
                <a:gd name="connsiteY1015" fmla="*/ 1411524 h 3686004"/>
                <a:gd name="connsiteX1016" fmla="*/ 331486 w 4041704"/>
                <a:gd name="connsiteY1016" fmla="*/ 1417921 h 3686004"/>
                <a:gd name="connsiteX1017" fmla="*/ 388646 w 4041704"/>
                <a:gd name="connsiteY1017" fmla="*/ 1394907 h 3686004"/>
                <a:gd name="connsiteX1018" fmla="*/ 399615 w 4041704"/>
                <a:gd name="connsiteY1018" fmla="*/ 1361433 h 3686004"/>
                <a:gd name="connsiteX1019" fmla="*/ 394231 w 4041704"/>
                <a:gd name="connsiteY1019" fmla="*/ 1352832 h 3686004"/>
                <a:gd name="connsiteX1020" fmla="*/ 408825 w 4041704"/>
                <a:gd name="connsiteY1020" fmla="*/ 1308576 h 3686004"/>
                <a:gd name="connsiteX1021" fmla="*/ 433980 w 4041704"/>
                <a:gd name="connsiteY1021" fmla="*/ 1286710 h 3686004"/>
                <a:gd name="connsiteX1022" fmla="*/ 475774 w 4041704"/>
                <a:gd name="connsiteY1022" fmla="*/ 1271450 h 3686004"/>
                <a:gd name="connsiteX1023" fmla="*/ 492912 w 4041704"/>
                <a:gd name="connsiteY1023" fmla="*/ 1269501 h 3686004"/>
                <a:gd name="connsiteX1024" fmla="*/ 466485 w 4041704"/>
                <a:gd name="connsiteY1024" fmla="*/ 1252791 h 3686004"/>
                <a:gd name="connsiteX1025" fmla="*/ 464596 w 4041704"/>
                <a:gd name="connsiteY1025" fmla="*/ 1251046 h 3686004"/>
                <a:gd name="connsiteX1026" fmla="*/ 464260 w 4041704"/>
                <a:gd name="connsiteY1026" fmla="*/ 1249660 h 3686004"/>
                <a:gd name="connsiteX1027" fmla="*/ 426403 w 4041704"/>
                <a:gd name="connsiteY1027" fmla="*/ 1164545 h 3686004"/>
                <a:gd name="connsiteX1028" fmla="*/ 424723 w 4041704"/>
                <a:gd name="connsiteY1028" fmla="*/ 1122763 h 3686004"/>
                <a:gd name="connsiteX1029" fmla="*/ 431810 w 4041704"/>
                <a:gd name="connsiteY1029" fmla="*/ 1076290 h 3686004"/>
                <a:gd name="connsiteX1030" fmla="*/ 432233 w 4041704"/>
                <a:gd name="connsiteY1030" fmla="*/ 1065915 h 3686004"/>
                <a:gd name="connsiteX1031" fmla="*/ 433350 w 4041704"/>
                <a:gd name="connsiteY1031" fmla="*/ 996308 h 3686004"/>
                <a:gd name="connsiteX1032" fmla="*/ 429489 w 4041704"/>
                <a:gd name="connsiteY1032" fmla="*/ 980368 h 3686004"/>
                <a:gd name="connsiteX1033" fmla="*/ 426913 w 4041704"/>
                <a:gd name="connsiteY1033" fmla="*/ 954578 h 3686004"/>
                <a:gd name="connsiteX1034" fmla="*/ 412104 w 4041704"/>
                <a:gd name="connsiteY1034" fmla="*/ 969171 h 3686004"/>
                <a:gd name="connsiteX1035" fmla="*/ 396826 w 4041704"/>
                <a:gd name="connsiteY1035" fmla="*/ 965166 h 3686004"/>
                <a:gd name="connsiteX1036" fmla="*/ 368670 w 4041704"/>
                <a:gd name="connsiteY1036" fmla="*/ 936766 h 3686004"/>
                <a:gd name="connsiteX1037" fmla="*/ 354173 w 4041704"/>
                <a:gd name="connsiteY1037" fmla="*/ 920835 h 3686004"/>
                <a:gd name="connsiteX1038" fmla="*/ 350867 w 4041704"/>
                <a:gd name="connsiteY1038" fmla="*/ 911730 h 3686004"/>
                <a:gd name="connsiteX1039" fmla="*/ 344649 w 4041704"/>
                <a:gd name="connsiteY1039" fmla="*/ 875449 h 3686004"/>
                <a:gd name="connsiteX1040" fmla="*/ 346207 w 4041704"/>
                <a:gd name="connsiteY1040" fmla="*/ 851592 h 3686004"/>
                <a:gd name="connsiteX1041" fmla="*/ 345076 w 4041704"/>
                <a:gd name="connsiteY1041" fmla="*/ 840860 h 3686004"/>
                <a:gd name="connsiteX1042" fmla="*/ 343163 w 4041704"/>
                <a:gd name="connsiteY1042" fmla="*/ 828988 h 36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041704" h="3686004">
                  <a:moveTo>
                    <a:pt x="3386347" y="2411413"/>
                  </a:moveTo>
                  <a:lnTo>
                    <a:pt x="3386340" y="2411535"/>
                  </a:lnTo>
                  <a:lnTo>
                    <a:pt x="3386483" y="2411511"/>
                  </a:lnTo>
                  <a:close/>
                  <a:moveTo>
                    <a:pt x="3362819" y="2194357"/>
                  </a:moveTo>
                  <a:cubicBezTo>
                    <a:pt x="3360830" y="2196729"/>
                    <a:pt x="3360305" y="2199199"/>
                    <a:pt x="3361204" y="2201156"/>
                  </a:cubicBezTo>
                  <a:lnTo>
                    <a:pt x="3365647" y="2203538"/>
                  </a:lnTo>
                  <a:lnTo>
                    <a:pt x="3367414" y="2187828"/>
                  </a:lnTo>
                  <a:lnTo>
                    <a:pt x="3369533" y="2184367"/>
                  </a:lnTo>
                  <a:close/>
                  <a:moveTo>
                    <a:pt x="3369683" y="2161469"/>
                  </a:moveTo>
                  <a:lnTo>
                    <a:pt x="3378698" y="2161125"/>
                  </a:lnTo>
                  <a:cubicBezTo>
                    <a:pt x="3380316" y="2161515"/>
                    <a:pt x="3381480" y="2162439"/>
                    <a:pt x="3381834" y="2164342"/>
                  </a:cubicBezTo>
                  <a:lnTo>
                    <a:pt x="3381252" y="2167406"/>
                  </a:lnTo>
                  <a:lnTo>
                    <a:pt x="3393725" y="2151948"/>
                  </a:lnTo>
                  <a:cubicBezTo>
                    <a:pt x="3395106" y="2150016"/>
                    <a:pt x="3397011" y="2148168"/>
                    <a:pt x="3398392" y="2146236"/>
                  </a:cubicBezTo>
                  <a:cubicBezTo>
                    <a:pt x="3395687" y="2146345"/>
                    <a:pt x="3394306" y="2148277"/>
                    <a:pt x="3392043" y="2148993"/>
                  </a:cubicBezTo>
                  <a:close/>
                  <a:moveTo>
                    <a:pt x="3355458" y="2155683"/>
                  </a:moveTo>
                  <a:lnTo>
                    <a:pt x="3355439" y="2156097"/>
                  </a:lnTo>
                  <a:cubicBezTo>
                    <a:pt x="3356073" y="2158885"/>
                    <a:pt x="3356602" y="2162329"/>
                    <a:pt x="3358079" y="2164040"/>
                  </a:cubicBezTo>
                  <a:lnTo>
                    <a:pt x="3362945" y="2162609"/>
                  </a:lnTo>
                  <a:lnTo>
                    <a:pt x="3362474" y="2162586"/>
                  </a:lnTo>
                  <a:close/>
                  <a:moveTo>
                    <a:pt x="3340275" y="2163884"/>
                  </a:moveTo>
                  <a:lnTo>
                    <a:pt x="3339342" y="2166886"/>
                  </a:lnTo>
                  <a:lnTo>
                    <a:pt x="3339875" y="2166130"/>
                  </a:lnTo>
                  <a:close/>
                  <a:moveTo>
                    <a:pt x="3552686" y="1785302"/>
                  </a:moveTo>
                  <a:lnTo>
                    <a:pt x="3552595" y="1785639"/>
                  </a:lnTo>
                  <a:lnTo>
                    <a:pt x="3553346" y="1786264"/>
                  </a:lnTo>
                  <a:close/>
                  <a:moveTo>
                    <a:pt x="3376296" y="1583151"/>
                  </a:moveTo>
                  <a:lnTo>
                    <a:pt x="3375997" y="1583729"/>
                  </a:lnTo>
                  <a:lnTo>
                    <a:pt x="3377264" y="1583840"/>
                  </a:lnTo>
                  <a:lnTo>
                    <a:pt x="3381205" y="1582227"/>
                  </a:lnTo>
                  <a:close/>
                  <a:moveTo>
                    <a:pt x="3320681" y="1573903"/>
                  </a:moveTo>
                  <a:lnTo>
                    <a:pt x="3321545" y="1574218"/>
                  </a:lnTo>
                  <a:lnTo>
                    <a:pt x="3321319" y="1573906"/>
                  </a:lnTo>
                  <a:close/>
                  <a:moveTo>
                    <a:pt x="3273764" y="1356808"/>
                  </a:moveTo>
                  <a:lnTo>
                    <a:pt x="3271648" y="1370709"/>
                  </a:lnTo>
                  <a:cubicBezTo>
                    <a:pt x="3271978" y="1375263"/>
                    <a:pt x="3273039" y="1379642"/>
                    <a:pt x="3273370" y="1384198"/>
                  </a:cubicBezTo>
                  <a:cubicBezTo>
                    <a:pt x="3273877" y="1389483"/>
                    <a:pt x="3272980" y="1393756"/>
                    <a:pt x="3270646" y="1397074"/>
                  </a:cubicBezTo>
                  <a:lnTo>
                    <a:pt x="3268575" y="1398376"/>
                  </a:lnTo>
                  <a:lnTo>
                    <a:pt x="3299781" y="1403318"/>
                  </a:lnTo>
                  <a:lnTo>
                    <a:pt x="3292105" y="1393842"/>
                  </a:lnTo>
                  <a:cubicBezTo>
                    <a:pt x="3289620" y="1385174"/>
                    <a:pt x="3285580" y="1377268"/>
                    <a:pt x="3281163" y="1369598"/>
                  </a:cubicBezTo>
                  <a:close/>
                  <a:moveTo>
                    <a:pt x="2942540" y="460381"/>
                  </a:moveTo>
                  <a:lnTo>
                    <a:pt x="2943393" y="463167"/>
                  </a:lnTo>
                  <a:cubicBezTo>
                    <a:pt x="2943843" y="467018"/>
                    <a:pt x="2943651" y="471410"/>
                    <a:pt x="2946045" y="474113"/>
                  </a:cubicBezTo>
                  <a:cubicBezTo>
                    <a:pt x="2957054" y="487671"/>
                    <a:pt x="2962515" y="487893"/>
                    <a:pt x="2974889" y="476785"/>
                  </a:cubicBezTo>
                  <a:lnTo>
                    <a:pt x="2975278" y="476498"/>
                  </a:lnTo>
                  <a:lnTo>
                    <a:pt x="2980094" y="461238"/>
                  </a:lnTo>
                  <a:cubicBezTo>
                    <a:pt x="2980716" y="455632"/>
                    <a:pt x="2980246" y="449903"/>
                    <a:pt x="2978625" y="444405"/>
                  </a:cubicBezTo>
                  <a:lnTo>
                    <a:pt x="2976516" y="441086"/>
                  </a:lnTo>
                  <a:lnTo>
                    <a:pt x="2971944" y="444037"/>
                  </a:lnTo>
                  <a:cubicBezTo>
                    <a:pt x="2964043" y="447549"/>
                    <a:pt x="2955780" y="450208"/>
                    <a:pt x="2947692" y="453174"/>
                  </a:cubicBezTo>
                  <a:close/>
                  <a:moveTo>
                    <a:pt x="931457" y="2960614"/>
                  </a:moveTo>
                  <a:lnTo>
                    <a:pt x="932617" y="2960737"/>
                  </a:lnTo>
                  <a:lnTo>
                    <a:pt x="932419" y="2960450"/>
                  </a:lnTo>
                  <a:close/>
                  <a:moveTo>
                    <a:pt x="731853" y="2718061"/>
                  </a:moveTo>
                  <a:lnTo>
                    <a:pt x="741742" y="2737711"/>
                  </a:lnTo>
                  <a:cubicBezTo>
                    <a:pt x="744870" y="2750390"/>
                    <a:pt x="761291" y="2747562"/>
                    <a:pt x="767713" y="2756738"/>
                  </a:cubicBezTo>
                  <a:lnTo>
                    <a:pt x="778286" y="2745315"/>
                  </a:lnTo>
                  <a:lnTo>
                    <a:pt x="777750" y="2745207"/>
                  </a:lnTo>
                  <a:cubicBezTo>
                    <a:pt x="774197" y="2743512"/>
                    <a:pt x="771129" y="2740930"/>
                    <a:pt x="768222" y="2737381"/>
                  </a:cubicBezTo>
                  <a:cubicBezTo>
                    <a:pt x="762410" y="2730924"/>
                    <a:pt x="757243" y="2723824"/>
                    <a:pt x="748847" y="2719950"/>
                  </a:cubicBezTo>
                  <a:cubicBezTo>
                    <a:pt x="744326" y="2718014"/>
                    <a:pt x="740128" y="2716723"/>
                    <a:pt x="735849" y="2716722"/>
                  </a:cubicBezTo>
                  <a:close/>
                  <a:moveTo>
                    <a:pt x="1246175" y="310765"/>
                  </a:moveTo>
                  <a:lnTo>
                    <a:pt x="1255291" y="304099"/>
                  </a:lnTo>
                  <a:lnTo>
                    <a:pt x="1253742" y="306184"/>
                  </a:lnTo>
                  <a:cubicBezTo>
                    <a:pt x="1251717" y="308669"/>
                    <a:pt x="1249600" y="310251"/>
                    <a:pt x="1247181" y="310884"/>
                  </a:cubicBezTo>
                  <a:close/>
                  <a:moveTo>
                    <a:pt x="783421" y="946304"/>
                  </a:moveTo>
                  <a:cubicBezTo>
                    <a:pt x="782304" y="948533"/>
                    <a:pt x="782114" y="950920"/>
                    <a:pt x="784179" y="953359"/>
                  </a:cubicBezTo>
                  <a:lnTo>
                    <a:pt x="784245" y="953368"/>
                  </a:lnTo>
                  <a:lnTo>
                    <a:pt x="784830" y="944504"/>
                  </a:lnTo>
                  <a:close/>
                  <a:moveTo>
                    <a:pt x="658370" y="913024"/>
                  </a:moveTo>
                  <a:lnTo>
                    <a:pt x="652593" y="931066"/>
                  </a:lnTo>
                  <a:lnTo>
                    <a:pt x="659391" y="930691"/>
                  </a:lnTo>
                  <a:cubicBezTo>
                    <a:pt x="663107" y="930780"/>
                    <a:pt x="666835" y="930339"/>
                    <a:pt x="668518" y="926662"/>
                  </a:cubicBezTo>
                  <a:cubicBezTo>
                    <a:pt x="670200" y="922985"/>
                    <a:pt x="666523" y="921303"/>
                    <a:pt x="664451" y="919128"/>
                  </a:cubicBezTo>
                  <a:close/>
                  <a:moveTo>
                    <a:pt x="343163" y="828988"/>
                  </a:moveTo>
                  <a:cubicBezTo>
                    <a:pt x="344299" y="825916"/>
                    <a:pt x="347538" y="823755"/>
                    <a:pt x="353858" y="822591"/>
                  </a:cubicBezTo>
                  <a:cubicBezTo>
                    <a:pt x="363992" y="820505"/>
                    <a:pt x="366231" y="810057"/>
                    <a:pt x="368544" y="801426"/>
                  </a:cubicBezTo>
                  <a:cubicBezTo>
                    <a:pt x="373619" y="781486"/>
                    <a:pt x="373619" y="781486"/>
                    <a:pt x="393106" y="789240"/>
                  </a:cubicBezTo>
                  <a:cubicBezTo>
                    <a:pt x="395259" y="790553"/>
                    <a:pt x="397243" y="791173"/>
                    <a:pt x="399658" y="792057"/>
                  </a:cubicBezTo>
                  <a:cubicBezTo>
                    <a:pt x="410011" y="795418"/>
                    <a:pt x="418233" y="794528"/>
                    <a:pt x="419801" y="781308"/>
                  </a:cubicBezTo>
                  <a:cubicBezTo>
                    <a:pt x="419318" y="776289"/>
                    <a:pt x="422353" y="775186"/>
                    <a:pt x="425891" y="776165"/>
                  </a:cubicBezTo>
                  <a:cubicBezTo>
                    <a:pt x="430553" y="777237"/>
                    <a:pt x="435646" y="778570"/>
                    <a:pt x="439258" y="781365"/>
                  </a:cubicBezTo>
                  <a:cubicBezTo>
                    <a:pt x="446911" y="787216"/>
                    <a:pt x="454418" y="789433"/>
                    <a:pt x="463187" y="784741"/>
                  </a:cubicBezTo>
                  <a:cubicBezTo>
                    <a:pt x="468133" y="782442"/>
                    <a:pt x="472701" y="784638"/>
                    <a:pt x="477100" y="786141"/>
                  </a:cubicBezTo>
                  <a:cubicBezTo>
                    <a:pt x="485718" y="802029"/>
                    <a:pt x="479401" y="825938"/>
                    <a:pt x="501304" y="834574"/>
                  </a:cubicBezTo>
                  <a:cubicBezTo>
                    <a:pt x="506564" y="836602"/>
                    <a:pt x="506142" y="846977"/>
                    <a:pt x="514648" y="842715"/>
                  </a:cubicBezTo>
                  <a:cubicBezTo>
                    <a:pt x="532470" y="829961"/>
                    <a:pt x="532207" y="830391"/>
                    <a:pt x="552271" y="842041"/>
                  </a:cubicBezTo>
                  <a:cubicBezTo>
                    <a:pt x="557867" y="845455"/>
                    <a:pt x="562318" y="851714"/>
                    <a:pt x="570635" y="849700"/>
                  </a:cubicBezTo>
                  <a:cubicBezTo>
                    <a:pt x="576851" y="851128"/>
                    <a:pt x="582089" y="856097"/>
                    <a:pt x="588778" y="851910"/>
                  </a:cubicBezTo>
                  <a:cubicBezTo>
                    <a:pt x="599342" y="850085"/>
                    <a:pt x="608141" y="853089"/>
                    <a:pt x="615963" y="859632"/>
                  </a:cubicBezTo>
                  <a:cubicBezTo>
                    <a:pt x="616132" y="860326"/>
                    <a:pt x="616132" y="860326"/>
                    <a:pt x="616299" y="861019"/>
                  </a:cubicBezTo>
                  <a:cubicBezTo>
                    <a:pt x="625013" y="863678"/>
                    <a:pt x="630713" y="861838"/>
                    <a:pt x="634797" y="857685"/>
                  </a:cubicBezTo>
                  <a:lnTo>
                    <a:pt x="637257" y="852876"/>
                  </a:lnTo>
                  <a:lnTo>
                    <a:pt x="644105" y="816137"/>
                  </a:lnTo>
                  <a:cubicBezTo>
                    <a:pt x="645642" y="796524"/>
                    <a:pt x="650484" y="793986"/>
                    <a:pt x="669424" y="801349"/>
                  </a:cubicBezTo>
                  <a:cubicBezTo>
                    <a:pt x="671489" y="803788"/>
                    <a:pt x="671824" y="806452"/>
                    <a:pt x="671560" y="809100"/>
                  </a:cubicBezTo>
                  <a:lnTo>
                    <a:pt x="670812" y="813063"/>
                  </a:lnTo>
                  <a:lnTo>
                    <a:pt x="675492" y="817242"/>
                  </a:lnTo>
                  <a:cubicBezTo>
                    <a:pt x="676510" y="819931"/>
                    <a:pt x="677284" y="823504"/>
                    <a:pt x="679761" y="827674"/>
                  </a:cubicBezTo>
                  <a:cubicBezTo>
                    <a:pt x="679644" y="831737"/>
                    <a:pt x="677806" y="834751"/>
                    <a:pt x="674844" y="837668"/>
                  </a:cubicBezTo>
                  <a:lnTo>
                    <a:pt x="667970" y="841657"/>
                  </a:lnTo>
                  <a:lnTo>
                    <a:pt x="668977" y="847276"/>
                  </a:lnTo>
                  <a:cubicBezTo>
                    <a:pt x="672471" y="856522"/>
                    <a:pt x="679049" y="864515"/>
                    <a:pt x="686345" y="870267"/>
                  </a:cubicBezTo>
                  <a:cubicBezTo>
                    <a:pt x="689983" y="873542"/>
                    <a:pt x="695784" y="875276"/>
                    <a:pt x="696716" y="880609"/>
                  </a:cubicBezTo>
                  <a:cubicBezTo>
                    <a:pt x="697688" y="884350"/>
                    <a:pt x="697701" y="883819"/>
                    <a:pt x="699358" y="881204"/>
                  </a:cubicBezTo>
                  <a:cubicBezTo>
                    <a:pt x="700470" y="879107"/>
                    <a:pt x="702632" y="877566"/>
                    <a:pt x="704199" y="878665"/>
                  </a:cubicBezTo>
                  <a:cubicBezTo>
                    <a:pt x="719968" y="885420"/>
                    <a:pt x="727694" y="873392"/>
                    <a:pt x="736405" y="864574"/>
                  </a:cubicBezTo>
                  <a:cubicBezTo>
                    <a:pt x="739123" y="861985"/>
                    <a:pt x="742384" y="858877"/>
                    <a:pt x="746126" y="857906"/>
                  </a:cubicBezTo>
                  <a:cubicBezTo>
                    <a:pt x="751990" y="856985"/>
                    <a:pt x="757791" y="858718"/>
                    <a:pt x="759772" y="864608"/>
                  </a:cubicBezTo>
                  <a:cubicBezTo>
                    <a:pt x="767194" y="887094"/>
                    <a:pt x="788866" y="891336"/>
                    <a:pt x="806189" y="899721"/>
                  </a:cubicBezTo>
                  <a:cubicBezTo>
                    <a:pt x="807257" y="899482"/>
                    <a:pt x="808988" y="899258"/>
                    <a:pt x="810502" y="899825"/>
                  </a:cubicBezTo>
                  <a:lnTo>
                    <a:pt x="812660" y="903314"/>
                  </a:lnTo>
                  <a:lnTo>
                    <a:pt x="817662" y="897914"/>
                  </a:lnTo>
                  <a:lnTo>
                    <a:pt x="813177" y="889446"/>
                  </a:lnTo>
                  <a:cubicBezTo>
                    <a:pt x="809797" y="878880"/>
                    <a:pt x="804682" y="876043"/>
                    <a:pt x="794007" y="878389"/>
                  </a:cubicBezTo>
                  <a:cubicBezTo>
                    <a:pt x="792575" y="878743"/>
                    <a:pt x="791391" y="879494"/>
                    <a:pt x="789170" y="880349"/>
                  </a:cubicBezTo>
                  <a:cubicBezTo>
                    <a:pt x="788722" y="871793"/>
                    <a:pt x="793888" y="866862"/>
                    <a:pt x="797766" y="861641"/>
                  </a:cubicBezTo>
                  <a:cubicBezTo>
                    <a:pt x="802577" y="855277"/>
                    <a:pt x="805062" y="848730"/>
                    <a:pt x="802787" y="840778"/>
                  </a:cubicBezTo>
                  <a:cubicBezTo>
                    <a:pt x="801761" y="834799"/>
                    <a:pt x="798723" y="831751"/>
                    <a:pt x="792348" y="833029"/>
                  </a:cubicBezTo>
                  <a:cubicBezTo>
                    <a:pt x="785577" y="834558"/>
                    <a:pt x="780279" y="834048"/>
                    <a:pt x="776427" y="827097"/>
                  </a:cubicBezTo>
                  <a:cubicBezTo>
                    <a:pt x="772429" y="820789"/>
                    <a:pt x="776662" y="817002"/>
                    <a:pt x="780645" y="812820"/>
                  </a:cubicBezTo>
                  <a:cubicBezTo>
                    <a:pt x="781973" y="811426"/>
                    <a:pt x="784734" y="809677"/>
                    <a:pt x="782590" y="807168"/>
                  </a:cubicBezTo>
                  <a:cubicBezTo>
                    <a:pt x="780592" y="804014"/>
                    <a:pt x="776767" y="801466"/>
                    <a:pt x="773112" y="802676"/>
                  </a:cubicBezTo>
                  <a:cubicBezTo>
                    <a:pt x="762935" y="805811"/>
                    <a:pt x="760228" y="799792"/>
                    <a:pt x="757703" y="791447"/>
                  </a:cubicBezTo>
                  <a:cubicBezTo>
                    <a:pt x="753325" y="779304"/>
                    <a:pt x="746185" y="768911"/>
                    <a:pt x="736284" y="760268"/>
                  </a:cubicBezTo>
                  <a:cubicBezTo>
                    <a:pt x="733498" y="757614"/>
                    <a:pt x="731354" y="755104"/>
                    <a:pt x="731578" y="751096"/>
                  </a:cubicBezTo>
                  <a:cubicBezTo>
                    <a:pt x="731708" y="739963"/>
                    <a:pt x="729722" y="730724"/>
                    <a:pt x="718061" y="725407"/>
                  </a:cubicBezTo>
                  <a:cubicBezTo>
                    <a:pt x="713840" y="723109"/>
                    <a:pt x="716535" y="718638"/>
                    <a:pt x="719151" y="717533"/>
                  </a:cubicBezTo>
                  <a:cubicBezTo>
                    <a:pt x="733915" y="712044"/>
                    <a:pt x="734006" y="702593"/>
                    <a:pt x="727549" y="690662"/>
                  </a:cubicBezTo>
                  <a:cubicBezTo>
                    <a:pt x="726695" y="688442"/>
                    <a:pt x="727273" y="685864"/>
                    <a:pt x="727207" y="683143"/>
                  </a:cubicBezTo>
                  <a:cubicBezTo>
                    <a:pt x="726773" y="668502"/>
                    <a:pt x="727062" y="667214"/>
                    <a:pt x="741036" y="662224"/>
                  </a:cubicBezTo>
                  <a:cubicBezTo>
                    <a:pt x="748740" y="659553"/>
                    <a:pt x="752579" y="656015"/>
                    <a:pt x="751237" y="646919"/>
                  </a:cubicBezTo>
                  <a:cubicBezTo>
                    <a:pt x="750356" y="640296"/>
                    <a:pt x="751697" y="632816"/>
                    <a:pt x="757507" y="628028"/>
                  </a:cubicBezTo>
                  <a:cubicBezTo>
                    <a:pt x="762923" y="623491"/>
                    <a:pt x="760819" y="619299"/>
                    <a:pt x="758071" y="614963"/>
                  </a:cubicBezTo>
                  <a:cubicBezTo>
                    <a:pt x="755323" y="610627"/>
                    <a:pt x="752430" y="606935"/>
                    <a:pt x="752943" y="601638"/>
                  </a:cubicBezTo>
                  <a:cubicBezTo>
                    <a:pt x="753166" y="597628"/>
                    <a:pt x="749945" y="596908"/>
                    <a:pt x="747224" y="596975"/>
                  </a:cubicBezTo>
                  <a:cubicBezTo>
                    <a:pt x="743319" y="597791"/>
                    <a:pt x="740059" y="598753"/>
                    <a:pt x="736654" y="600358"/>
                  </a:cubicBezTo>
                  <a:cubicBezTo>
                    <a:pt x="724651" y="604097"/>
                    <a:pt x="723757" y="603559"/>
                    <a:pt x="722350" y="591743"/>
                  </a:cubicBezTo>
                  <a:cubicBezTo>
                    <a:pt x="721325" y="585763"/>
                    <a:pt x="721981" y="579822"/>
                    <a:pt x="721599" y="573987"/>
                  </a:cubicBezTo>
                  <a:cubicBezTo>
                    <a:pt x="721506" y="566862"/>
                    <a:pt x="721414" y="559738"/>
                    <a:pt x="732116" y="561796"/>
                  </a:cubicBezTo>
                  <a:cubicBezTo>
                    <a:pt x="735732" y="562268"/>
                    <a:pt x="738136" y="559086"/>
                    <a:pt x="736677" y="555038"/>
                  </a:cubicBezTo>
                  <a:cubicBezTo>
                    <a:pt x="735112" y="549952"/>
                    <a:pt x="733691" y="544222"/>
                    <a:pt x="725922" y="544173"/>
                  </a:cubicBezTo>
                  <a:cubicBezTo>
                    <a:pt x="725528" y="544423"/>
                    <a:pt x="725134" y="544673"/>
                    <a:pt x="724095" y="544779"/>
                  </a:cubicBezTo>
                  <a:cubicBezTo>
                    <a:pt x="720190" y="545596"/>
                    <a:pt x="716418" y="551855"/>
                    <a:pt x="711882" y="546442"/>
                  </a:cubicBezTo>
                  <a:cubicBezTo>
                    <a:pt x="707596" y="541422"/>
                    <a:pt x="705925" y="535298"/>
                    <a:pt x="706478" y="528319"/>
                  </a:cubicBezTo>
                  <a:cubicBezTo>
                    <a:pt x="707383" y="522772"/>
                    <a:pt x="710223" y="517658"/>
                    <a:pt x="713562" y="513331"/>
                  </a:cubicBezTo>
                  <a:cubicBezTo>
                    <a:pt x="716362" y="509899"/>
                    <a:pt x="719123" y="508150"/>
                    <a:pt x="722515" y="512630"/>
                  </a:cubicBezTo>
                  <a:cubicBezTo>
                    <a:pt x="723908" y="513956"/>
                    <a:pt x="725697" y="515034"/>
                    <a:pt x="727274" y="514033"/>
                  </a:cubicBezTo>
                  <a:cubicBezTo>
                    <a:pt x="730035" y="512284"/>
                    <a:pt x="729180" y="510063"/>
                    <a:pt x="728181" y="508486"/>
                  </a:cubicBezTo>
                  <a:cubicBezTo>
                    <a:pt x="726577" y="505083"/>
                    <a:pt x="724827" y="502324"/>
                    <a:pt x="723473" y="499314"/>
                  </a:cubicBezTo>
                  <a:cubicBezTo>
                    <a:pt x="718661" y="489104"/>
                    <a:pt x="722724" y="481557"/>
                    <a:pt x="733648" y="479606"/>
                  </a:cubicBezTo>
                  <a:cubicBezTo>
                    <a:pt x="735081" y="479251"/>
                    <a:pt x="736119" y="479145"/>
                    <a:pt x="737158" y="479038"/>
                  </a:cubicBezTo>
                  <a:cubicBezTo>
                    <a:pt x="754024" y="477743"/>
                    <a:pt x="755747" y="476098"/>
                    <a:pt x="753169" y="458948"/>
                  </a:cubicBezTo>
                  <a:cubicBezTo>
                    <a:pt x="752288" y="452323"/>
                    <a:pt x="753300" y="447814"/>
                    <a:pt x="759715" y="444853"/>
                  </a:cubicBezTo>
                  <a:cubicBezTo>
                    <a:pt x="762331" y="443748"/>
                    <a:pt x="764053" y="442104"/>
                    <a:pt x="765776" y="440460"/>
                  </a:cubicBezTo>
                  <a:cubicBezTo>
                    <a:pt x="777357" y="432567"/>
                    <a:pt x="783680" y="422483"/>
                    <a:pt x="778198" y="407724"/>
                  </a:cubicBezTo>
                  <a:cubicBezTo>
                    <a:pt x="776382" y="402244"/>
                    <a:pt x="775357" y="396265"/>
                    <a:pt x="776014" y="390323"/>
                  </a:cubicBezTo>
                  <a:cubicBezTo>
                    <a:pt x="776237" y="386314"/>
                    <a:pt x="778392" y="382738"/>
                    <a:pt x="782297" y="381921"/>
                  </a:cubicBezTo>
                  <a:cubicBezTo>
                    <a:pt x="786990" y="380605"/>
                    <a:pt x="787661" y="385151"/>
                    <a:pt x="789015" y="388160"/>
                  </a:cubicBezTo>
                  <a:cubicBezTo>
                    <a:pt x="798429" y="406505"/>
                    <a:pt x="798429" y="406505"/>
                    <a:pt x="812745" y="392459"/>
                  </a:cubicBezTo>
                  <a:cubicBezTo>
                    <a:pt x="817912" y="387528"/>
                    <a:pt x="823183" y="383635"/>
                    <a:pt x="829848" y="381068"/>
                  </a:cubicBezTo>
                  <a:cubicBezTo>
                    <a:pt x="836764" y="378895"/>
                    <a:pt x="842246" y="377078"/>
                    <a:pt x="849359" y="383069"/>
                  </a:cubicBezTo>
                  <a:cubicBezTo>
                    <a:pt x="860047" y="391212"/>
                    <a:pt x="877033" y="384868"/>
                    <a:pt x="885906" y="370957"/>
                  </a:cubicBezTo>
                  <a:cubicBezTo>
                    <a:pt x="887379" y="368919"/>
                    <a:pt x="888207" y="366736"/>
                    <a:pt x="889824" y="364054"/>
                  </a:cubicBezTo>
                  <a:cubicBezTo>
                    <a:pt x="897146" y="372121"/>
                    <a:pt x="904759" y="378899"/>
                    <a:pt x="916328" y="377092"/>
                  </a:cubicBezTo>
                  <a:cubicBezTo>
                    <a:pt x="926858" y="375392"/>
                    <a:pt x="933497" y="368421"/>
                    <a:pt x="940780" y="361596"/>
                  </a:cubicBezTo>
                  <a:cubicBezTo>
                    <a:pt x="943067" y="363461"/>
                    <a:pt x="941989" y="365249"/>
                    <a:pt x="941950" y="366932"/>
                  </a:cubicBezTo>
                  <a:cubicBezTo>
                    <a:pt x="939559" y="380603"/>
                    <a:pt x="948959" y="388458"/>
                    <a:pt x="962645" y="384757"/>
                  </a:cubicBezTo>
                  <a:cubicBezTo>
                    <a:pt x="976724" y="380807"/>
                    <a:pt x="976724" y="380807"/>
                    <a:pt x="980276" y="395131"/>
                  </a:cubicBezTo>
                  <a:cubicBezTo>
                    <a:pt x="982760" y="405159"/>
                    <a:pt x="992989" y="410831"/>
                    <a:pt x="1002415" y="406516"/>
                  </a:cubicBezTo>
                  <a:cubicBezTo>
                    <a:pt x="1007253" y="404555"/>
                    <a:pt x="1005150" y="400363"/>
                    <a:pt x="1004189" y="397105"/>
                  </a:cubicBezTo>
                  <a:cubicBezTo>
                    <a:pt x="1002374" y="391624"/>
                    <a:pt x="999666" y="385605"/>
                    <a:pt x="1004583" y="380280"/>
                  </a:cubicBezTo>
                  <a:cubicBezTo>
                    <a:pt x="1008026" y="376992"/>
                    <a:pt x="1010538" y="374847"/>
                    <a:pt x="1012707" y="381760"/>
                  </a:cubicBezTo>
                  <a:cubicBezTo>
                    <a:pt x="1018651" y="398989"/>
                    <a:pt x="1025842" y="401614"/>
                    <a:pt x="1041579" y="393299"/>
                  </a:cubicBezTo>
                  <a:cubicBezTo>
                    <a:pt x="1061509" y="382878"/>
                    <a:pt x="1081925" y="379332"/>
                    <a:pt x="1103867" y="382553"/>
                  </a:cubicBezTo>
                  <a:cubicBezTo>
                    <a:pt x="1114963" y="384362"/>
                    <a:pt x="1125704" y="384737"/>
                    <a:pt x="1136774" y="382141"/>
                  </a:cubicBezTo>
                  <a:cubicBezTo>
                    <a:pt x="1142505" y="380720"/>
                    <a:pt x="1146844" y="377970"/>
                    <a:pt x="1148539" y="371922"/>
                  </a:cubicBezTo>
                  <a:cubicBezTo>
                    <a:pt x="1150090" y="366520"/>
                    <a:pt x="1153179" y="361799"/>
                    <a:pt x="1159621" y="363242"/>
                  </a:cubicBezTo>
                  <a:cubicBezTo>
                    <a:pt x="1166313" y="365079"/>
                    <a:pt x="1163973" y="370982"/>
                    <a:pt x="1163106" y="374845"/>
                  </a:cubicBezTo>
                  <a:cubicBezTo>
                    <a:pt x="1160937" y="384508"/>
                    <a:pt x="1164040" y="390277"/>
                    <a:pt x="1171548" y="396017"/>
                  </a:cubicBezTo>
                  <a:lnTo>
                    <a:pt x="1205445" y="430538"/>
                  </a:lnTo>
                  <a:lnTo>
                    <a:pt x="1209429" y="430483"/>
                  </a:lnTo>
                  <a:cubicBezTo>
                    <a:pt x="1220377" y="428161"/>
                    <a:pt x="1229919" y="421631"/>
                    <a:pt x="1231275" y="411649"/>
                  </a:cubicBezTo>
                  <a:cubicBezTo>
                    <a:pt x="1234740" y="388327"/>
                    <a:pt x="1248678" y="383810"/>
                    <a:pt x="1268141" y="383471"/>
                  </a:cubicBezTo>
                  <a:cubicBezTo>
                    <a:pt x="1271189" y="382978"/>
                    <a:pt x="1274112" y="383046"/>
                    <a:pt x="1277159" y="382553"/>
                  </a:cubicBezTo>
                  <a:cubicBezTo>
                    <a:pt x="1290217" y="381954"/>
                    <a:pt x="1291029" y="380960"/>
                    <a:pt x="1287384" y="368388"/>
                  </a:cubicBezTo>
                  <a:cubicBezTo>
                    <a:pt x="1283923" y="357620"/>
                    <a:pt x="1277724" y="348589"/>
                    <a:pt x="1270278" y="339867"/>
                  </a:cubicBezTo>
                  <a:cubicBezTo>
                    <a:pt x="1265564" y="334695"/>
                    <a:pt x="1264078" y="330837"/>
                    <a:pt x="1268506" y="324188"/>
                  </a:cubicBezTo>
                  <a:cubicBezTo>
                    <a:pt x="1272124" y="318534"/>
                    <a:pt x="1274189" y="311943"/>
                    <a:pt x="1276253" y="305352"/>
                  </a:cubicBezTo>
                  <a:cubicBezTo>
                    <a:pt x="1277817" y="301001"/>
                    <a:pt x="1276458" y="296581"/>
                    <a:pt x="1272233" y="294460"/>
                  </a:cubicBezTo>
                  <a:lnTo>
                    <a:pt x="1269133" y="293976"/>
                  </a:lnTo>
                  <a:lnTo>
                    <a:pt x="1313940" y="261207"/>
                  </a:lnTo>
                  <a:lnTo>
                    <a:pt x="1314400" y="261959"/>
                  </a:lnTo>
                  <a:cubicBezTo>
                    <a:pt x="1315758" y="262779"/>
                    <a:pt x="1317500" y="262875"/>
                    <a:pt x="1319862" y="262817"/>
                  </a:cubicBezTo>
                  <a:cubicBezTo>
                    <a:pt x="1346288" y="262864"/>
                    <a:pt x="1366723" y="273910"/>
                    <a:pt x="1384033" y="293659"/>
                  </a:cubicBezTo>
                  <a:cubicBezTo>
                    <a:pt x="1394331" y="305373"/>
                    <a:pt x="1399528" y="318881"/>
                    <a:pt x="1398378" y="334493"/>
                  </a:cubicBezTo>
                  <a:cubicBezTo>
                    <a:pt x="1397991" y="341460"/>
                    <a:pt x="1399978" y="343080"/>
                    <a:pt x="1406634" y="342221"/>
                  </a:cubicBezTo>
                  <a:cubicBezTo>
                    <a:pt x="1414533" y="341053"/>
                    <a:pt x="1423424" y="340696"/>
                    <a:pt x="1430707" y="337038"/>
                  </a:cubicBezTo>
                  <a:cubicBezTo>
                    <a:pt x="1436060" y="334124"/>
                    <a:pt x="1438047" y="335744"/>
                    <a:pt x="1439714" y="341409"/>
                  </a:cubicBezTo>
                  <a:cubicBezTo>
                    <a:pt x="1442365" y="353170"/>
                    <a:pt x="1463360" y="364342"/>
                    <a:pt x="1474809" y="360443"/>
                  </a:cubicBezTo>
                  <a:cubicBezTo>
                    <a:pt x="1478665" y="358958"/>
                    <a:pt x="1479419" y="355599"/>
                    <a:pt x="1480606" y="352926"/>
                  </a:cubicBezTo>
                  <a:cubicBezTo>
                    <a:pt x="1484851" y="344473"/>
                    <a:pt x="1489529" y="336706"/>
                    <a:pt x="1497747" y="331495"/>
                  </a:cubicBezTo>
                  <a:cubicBezTo>
                    <a:pt x="1511877" y="323496"/>
                    <a:pt x="1521752" y="329236"/>
                    <a:pt x="1521596" y="345658"/>
                  </a:cubicBezTo>
                  <a:cubicBezTo>
                    <a:pt x="1521710" y="350386"/>
                    <a:pt x="1520582" y="355422"/>
                    <a:pt x="1520697" y="360150"/>
                  </a:cubicBezTo>
                  <a:cubicBezTo>
                    <a:pt x="1521293" y="373215"/>
                    <a:pt x="1526134" y="377827"/>
                    <a:pt x="1539318" y="376668"/>
                  </a:cubicBezTo>
                  <a:cubicBezTo>
                    <a:pt x="1545847" y="376369"/>
                    <a:pt x="1551076" y="374014"/>
                    <a:pt x="1556863" y="371785"/>
                  </a:cubicBezTo>
                  <a:cubicBezTo>
                    <a:pt x="1562775" y="368996"/>
                    <a:pt x="1568003" y="366641"/>
                    <a:pt x="1574223" y="365097"/>
                  </a:cubicBezTo>
                  <a:cubicBezTo>
                    <a:pt x="1578641" y="363736"/>
                    <a:pt x="1584052" y="363184"/>
                    <a:pt x="1588835" y="365434"/>
                  </a:cubicBezTo>
                  <a:cubicBezTo>
                    <a:pt x="1595046" y="369177"/>
                    <a:pt x="1589191" y="374330"/>
                    <a:pt x="1588872" y="378372"/>
                  </a:cubicBezTo>
                  <a:cubicBezTo>
                    <a:pt x="1588977" y="388388"/>
                    <a:pt x="1587278" y="398587"/>
                    <a:pt x="1591674" y="407802"/>
                  </a:cubicBezTo>
                  <a:cubicBezTo>
                    <a:pt x="1595020" y="413841"/>
                    <a:pt x="1598684" y="415839"/>
                    <a:pt x="1605716" y="413300"/>
                  </a:cubicBezTo>
                  <a:cubicBezTo>
                    <a:pt x="1615360" y="409585"/>
                    <a:pt x="1624949" y="403506"/>
                    <a:pt x="1633726" y="398419"/>
                  </a:cubicBezTo>
                  <a:cubicBezTo>
                    <a:pt x="1648541" y="389986"/>
                    <a:pt x="1662855" y="383790"/>
                    <a:pt x="1678313" y="396072"/>
                  </a:cubicBezTo>
                  <a:cubicBezTo>
                    <a:pt x="1682413" y="398754"/>
                    <a:pt x="1685836" y="396583"/>
                    <a:pt x="1689134" y="394971"/>
                  </a:cubicBezTo>
                  <a:cubicBezTo>
                    <a:pt x="1695607" y="392307"/>
                    <a:pt x="1700343" y="386904"/>
                    <a:pt x="1704395" y="381934"/>
                  </a:cubicBezTo>
                  <a:cubicBezTo>
                    <a:pt x="1710877" y="373983"/>
                    <a:pt x="1716240" y="365782"/>
                    <a:pt x="1727313" y="363561"/>
                  </a:cubicBezTo>
                  <a:cubicBezTo>
                    <a:pt x="1725085" y="357772"/>
                    <a:pt x="1719616" y="355959"/>
                    <a:pt x="1716203" y="352842"/>
                  </a:cubicBezTo>
                  <a:cubicBezTo>
                    <a:pt x="1712789" y="349725"/>
                    <a:pt x="1707572" y="346792"/>
                    <a:pt x="1709511" y="340762"/>
                  </a:cubicBezTo>
                  <a:cubicBezTo>
                    <a:pt x="1711702" y="333612"/>
                    <a:pt x="1715011" y="326713"/>
                    <a:pt x="1723035" y="324984"/>
                  </a:cubicBezTo>
                  <a:cubicBezTo>
                    <a:pt x="1729942" y="323007"/>
                    <a:pt x="1734724" y="325254"/>
                    <a:pt x="1732158" y="334083"/>
                  </a:cubicBezTo>
                  <a:cubicBezTo>
                    <a:pt x="1730219" y="340114"/>
                    <a:pt x="1733883" y="342111"/>
                    <a:pt x="1738918" y="343239"/>
                  </a:cubicBezTo>
                  <a:cubicBezTo>
                    <a:pt x="1752651" y="347493"/>
                    <a:pt x="1764486" y="336628"/>
                    <a:pt x="1761219" y="322377"/>
                  </a:cubicBezTo>
                  <a:cubicBezTo>
                    <a:pt x="1760545" y="317524"/>
                    <a:pt x="1759185" y="313104"/>
                    <a:pt x="1758636" y="307691"/>
                  </a:cubicBezTo>
                  <a:cubicBezTo>
                    <a:pt x="1758771" y="301844"/>
                    <a:pt x="1761453" y="297743"/>
                    <a:pt x="1767241" y="295514"/>
                  </a:cubicBezTo>
                  <a:cubicBezTo>
                    <a:pt x="1773154" y="292725"/>
                    <a:pt x="1776442" y="296402"/>
                    <a:pt x="1780289" y="300202"/>
                  </a:cubicBezTo>
                  <a:cubicBezTo>
                    <a:pt x="1786991" y="306995"/>
                    <a:pt x="1786787" y="315765"/>
                    <a:pt x="1787702" y="324787"/>
                  </a:cubicBezTo>
                  <a:cubicBezTo>
                    <a:pt x="1789349" y="341026"/>
                    <a:pt x="1789761" y="345086"/>
                    <a:pt x="1798995" y="345173"/>
                  </a:cubicBezTo>
                  <a:lnTo>
                    <a:pt x="1800029" y="345095"/>
                  </a:lnTo>
                  <a:lnTo>
                    <a:pt x="1798659" y="337106"/>
                  </a:lnTo>
                  <a:cubicBezTo>
                    <a:pt x="1797075" y="333602"/>
                    <a:pt x="1794394" y="330138"/>
                    <a:pt x="1790248" y="326711"/>
                  </a:cubicBezTo>
                  <a:cubicBezTo>
                    <a:pt x="1786951" y="324348"/>
                    <a:pt x="1789878" y="319753"/>
                    <a:pt x="1794305" y="319518"/>
                  </a:cubicBezTo>
                  <a:cubicBezTo>
                    <a:pt x="1799366" y="319250"/>
                    <a:pt x="1803793" y="319015"/>
                    <a:pt x="1808853" y="318746"/>
                  </a:cubicBezTo>
                  <a:cubicBezTo>
                    <a:pt x="1831724" y="319434"/>
                    <a:pt x="1842739" y="311872"/>
                    <a:pt x="1850485" y="290530"/>
                  </a:cubicBezTo>
                  <a:cubicBezTo>
                    <a:pt x="1854342" y="279542"/>
                    <a:pt x="1845353" y="277483"/>
                    <a:pt x="1838826" y="274023"/>
                  </a:cubicBezTo>
                  <a:cubicBezTo>
                    <a:pt x="1833599" y="271129"/>
                    <a:pt x="1825908" y="269635"/>
                    <a:pt x="1826804" y="262610"/>
                  </a:cubicBezTo>
                  <a:cubicBezTo>
                    <a:pt x="1828332" y="255552"/>
                    <a:pt x="1835922" y="255149"/>
                    <a:pt x="1841648" y="255479"/>
                  </a:cubicBezTo>
                  <a:cubicBezTo>
                    <a:pt x="1881131" y="258457"/>
                    <a:pt x="1905053" y="231182"/>
                    <a:pt x="1933175" y="211295"/>
                  </a:cubicBezTo>
                  <a:cubicBezTo>
                    <a:pt x="1939897" y="206498"/>
                    <a:pt x="1937630" y="199642"/>
                    <a:pt x="1937293" y="193317"/>
                  </a:cubicBezTo>
                  <a:cubicBezTo>
                    <a:pt x="1937456" y="184428"/>
                    <a:pt x="1931758" y="172680"/>
                    <a:pt x="1940378" y="167782"/>
                  </a:cubicBezTo>
                  <a:cubicBezTo>
                    <a:pt x="1950862" y="162151"/>
                    <a:pt x="1953599" y="177862"/>
                    <a:pt x="1961956" y="179955"/>
                  </a:cubicBezTo>
                  <a:cubicBezTo>
                    <a:pt x="1981933" y="185872"/>
                    <a:pt x="1987457" y="182408"/>
                    <a:pt x="1992141" y="163131"/>
                  </a:cubicBezTo>
                  <a:lnTo>
                    <a:pt x="1992331" y="162587"/>
                  </a:lnTo>
                  <a:lnTo>
                    <a:pt x="1986778" y="144322"/>
                  </a:lnTo>
                  <a:cubicBezTo>
                    <a:pt x="1983609" y="138386"/>
                    <a:pt x="1979283" y="133065"/>
                    <a:pt x="1973980" y="128749"/>
                  </a:cubicBezTo>
                  <a:cubicBezTo>
                    <a:pt x="1957429" y="115673"/>
                    <a:pt x="1933691" y="110591"/>
                    <a:pt x="1912158" y="123151"/>
                  </a:cubicBezTo>
                  <a:cubicBezTo>
                    <a:pt x="1906000" y="126650"/>
                    <a:pt x="1894382" y="122826"/>
                    <a:pt x="1892523" y="135610"/>
                  </a:cubicBezTo>
                  <a:cubicBezTo>
                    <a:pt x="1892092" y="139439"/>
                    <a:pt x="1883438" y="143704"/>
                    <a:pt x="1878608" y="136350"/>
                  </a:cubicBezTo>
                  <a:cubicBezTo>
                    <a:pt x="1877655" y="127361"/>
                    <a:pt x="1877058" y="118355"/>
                    <a:pt x="1882843" y="111953"/>
                  </a:cubicBezTo>
                  <a:cubicBezTo>
                    <a:pt x="1884771" y="109819"/>
                    <a:pt x="1887408" y="107974"/>
                    <a:pt x="1890978" y="106516"/>
                  </a:cubicBezTo>
                  <a:cubicBezTo>
                    <a:pt x="1903393" y="101417"/>
                    <a:pt x="1917610" y="106371"/>
                    <a:pt x="1929358" y="100672"/>
                  </a:cubicBezTo>
                  <a:cubicBezTo>
                    <a:pt x="1935549" y="97807"/>
                    <a:pt x="1944903" y="94773"/>
                    <a:pt x="1933047" y="86523"/>
                  </a:cubicBezTo>
                  <a:cubicBezTo>
                    <a:pt x="1931278" y="77103"/>
                    <a:pt x="1921718" y="64291"/>
                    <a:pt x="1943458" y="67577"/>
                  </a:cubicBezTo>
                  <a:cubicBezTo>
                    <a:pt x="1944722" y="67509"/>
                    <a:pt x="1945356" y="67475"/>
                    <a:pt x="1946687" y="68673"/>
                  </a:cubicBezTo>
                  <a:cubicBezTo>
                    <a:pt x="1952851" y="77226"/>
                    <a:pt x="1963670" y="77919"/>
                    <a:pt x="1972161" y="82543"/>
                  </a:cubicBezTo>
                  <a:cubicBezTo>
                    <a:pt x="1978687" y="86003"/>
                    <a:pt x="1984212" y="82538"/>
                    <a:pt x="1983109" y="73717"/>
                  </a:cubicBezTo>
                  <a:cubicBezTo>
                    <a:pt x="1983708" y="73050"/>
                    <a:pt x="1984939" y="72351"/>
                    <a:pt x="1986238" y="72916"/>
                  </a:cubicBezTo>
                  <a:cubicBezTo>
                    <a:pt x="1991729" y="68819"/>
                    <a:pt x="2000086" y="70912"/>
                    <a:pt x="2004144" y="63720"/>
                  </a:cubicBezTo>
                  <a:cubicBezTo>
                    <a:pt x="2016257" y="52929"/>
                    <a:pt x="2027104" y="42204"/>
                    <a:pt x="2033222" y="26022"/>
                  </a:cubicBezTo>
                  <a:cubicBezTo>
                    <a:pt x="2044462" y="-1214"/>
                    <a:pt x="2059607" y="-2653"/>
                    <a:pt x="2078526" y="19176"/>
                  </a:cubicBezTo>
                  <a:cubicBezTo>
                    <a:pt x="2098810" y="42837"/>
                    <a:pt x="2105802" y="43100"/>
                    <a:pt x="2128694" y="20319"/>
                  </a:cubicBezTo>
                  <a:cubicBezTo>
                    <a:pt x="2129293" y="19653"/>
                    <a:pt x="2129293" y="19653"/>
                    <a:pt x="2129892" y="18987"/>
                  </a:cubicBezTo>
                  <a:cubicBezTo>
                    <a:pt x="2155915" y="-4595"/>
                    <a:pt x="2158976" y="-6660"/>
                    <a:pt x="2179596" y="23325"/>
                  </a:cubicBezTo>
                  <a:cubicBezTo>
                    <a:pt x="2185093" y="31279"/>
                    <a:pt x="2187097" y="45126"/>
                    <a:pt x="2197183" y="43956"/>
                  </a:cubicBezTo>
                  <a:cubicBezTo>
                    <a:pt x="2209799" y="42652"/>
                    <a:pt x="2208361" y="27505"/>
                    <a:pt x="2211619" y="17184"/>
                  </a:cubicBezTo>
                  <a:cubicBezTo>
                    <a:pt x="2213248" y="12024"/>
                    <a:pt x="2214244" y="6896"/>
                    <a:pt x="2215240" y="1769"/>
                  </a:cubicBezTo>
                  <a:cubicBezTo>
                    <a:pt x="2221363" y="-2361"/>
                    <a:pt x="2224095" y="1300"/>
                    <a:pt x="2224397" y="6991"/>
                  </a:cubicBezTo>
                  <a:cubicBezTo>
                    <a:pt x="2225265" y="11385"/>
                    <a:pt x="2224201" y="15249"/>
                    <a:pt x="2226301" y="18942"/>
                  </a:cubicBezTo>
                  <a:cubicBezTo>
                    <a:pt x="2228035" y="27730"/>
                    <a:pt x="2229770" y="36517"/>
                    <a:pt x="2232138" y="45271"/>
                  </a:cubicBezTo>
                  <a:cubicBezTo>
                    <a:pt x="2237540" y="63379"/>
                    <a:pt x="2244665" y="66172"/>
                    <a:pt x="2260606" y="55811"/>
                  </a:cubicBezTo>
                  <a:cubicBezTo>
                    <a:pt x="2267961" y="50981"/>
                    <a:pt x="2273917" y="43688"/>
                    <a:pt x="2281238" y="38224"/>
                  </a:cubicBezTo>
                  <a:cubicBezTo>
                    <a:pt x="2286096" y="34161"/>
                    <a:pt x="2291486" y="28166"/>
                    <a:pt x="2298611" y="30959"/>
                  </a:cubicBezTo>
                  <a:cubicBezTo>
                    <a:pt x="2306403" y="34351"/>
                    <a:pt x="2306806" y="41941"/>
                    <a:pt x="2307841" y="49497"/>
                  </a:cubicBezTo>
                  <a:cubicBezTo>
                    <a:pt x="2308978" y="58952"/>
                    <a:pt x="2308849" y="68472"/>
                    <a:pt x="2309386" y="78592"/>
                  </a:cubicBezTo>
                  <a:cubicBezTo>
                    <a:pt x="2309957" y="89344"/>
                    <a:pt x="2314054" y="94835"/>
                    <a:pt x="2325539" y="96128"/>
                  </a:cubicBezTo>
                  <a:cubicBezTo>
                    <a:pt x="2345947" y="98216"/>
                    <a:pt x="2354075" y="107934"/>
                    <a:pt x="2355715" y="126875"/>
                  </a:cubicBezTo>
                  <a:cubicBezTo>
                    <a:pt x="2359829" y="168518"/>
                    <a:pt x="2362459" y="170281"/>
                    <a:pt x="2403767" y="159843"/>
                  </a:cubicBezTo>
                  <a:lnTo>
                    <a:pt x="2411135" y="158481"/>
                  </a:lnTo>
                  <a:lnTo>
                    <a:pt x="2421802" y="148799"/>
                  </a:lnTo>
                  <a:cubicBezTo>
                    <a:pt x="2431621" y="142570"/>
                    <a:pt x="2444304" y="142532"/>
                    <a:pt x="2452695" y="145256"/>
                  </a:cubicBezTo>
                  <a:cubicBezTo>
                    <a:pt x="2462383" y="148547"/>
                    <a:pt x="2468043" y="147613"/>
                    <a:pt x="2477692" y="138221"/>
                  </a:cubicBezTo>
                  <a:cubicBezTo>
                    <a:pt x="2470578" y="159528"/>
                    <a:pt x="2478168" y="159126"/>
                    <a:pt x="2489883" y="152796"/>
                  </a:cubicBezTo>
                  <a:cubicBezTo>
                    <a:pt x="2490652" y="161317"/>
                    <a:pt x="2490922" y="169391"/>
                    <a:pt x="2492669" y="176909"/>
                  </a:cubicBezTo>
                  <a:lnTo>
                    <a:pt x="2499486" y="189073"/>
                  </a:lnTo>
                  <a:lnTo>
                    <a:pt x="2502551" y="186628"/>
                  </a:lnTo>
                  <a:cubicBezTo>
                    <a:pt x="2504737" y="183025"/>
                    <a:pt x="2505610" y="178538"/>
                    <a:pt x="2505307" y="172845"/>
                  </a:cubicBezTo>
                  <a:cubicBezTo>
                    <a:pt x="2503729" y="143118"/>
                    <a:pt x="2505492" y="140488"/>
                    <a:pt x="2536983" y="136278"/>
                  </a:cubicBezTo>
                  <a:cubicBezTo>
                    <a:pt x="2550231" y="134940"/>
                    <a:pt x="2549928" y="129248"/>
                    <a:pt x="2544398" y="120661"/>
                  </a:cubicBezTo>
                  <a:cubicBezTo>
                    <a:pt x="2542328" y="105549"/>
                    <a:pt x="2552817" y="111970"/>
                    <a:pt x="2559808" y="112233"/>
                  </a:cubicBezTo>
                  <a:cubicBezTo>
                    <a:pt x="2589406" y="120175"/>
                    <a:pt x="2608611" y="111544"/>
                    <a:pt x="2624244" y="83440"/>
                  </a:cubicBezTo>
                  <a:cubicBezTo>
                    <a:pt x="2637582" y="59899"/>
                    <a:pt x="2642508" y="57099"/>
                    <a:pt x="2658258" y="67046"/>
                  </a:cubicBezTo>
                  <a:cubicBezTo>
                    <a:pt x="2662423" y="73801"/>
                    <a:pt x="2663559" y="83256"/>
                    <a:pt x="2673780" y="84616"/>
                  </a:cubicBezTo>
                  <a:cubicBezTo>
                    <a:pt x="2685399" y="88439"/>
                    <a:pt x="2694019" y="83541"/>
                    <a:pt x="2702471" y="75481"/>
                  </a:cubicBezTo>
                  <a:cubicBezTo>
                    <a:pt x="2710324" y="68087"/>
                    <a:pt x="2716710" y="56965"/>
                    <a:pt x="2730195" y="60055"/>
                  </a:cubicBezTo>
                  <a:cubicBezTo>
                    <a:pt x="2735025" y="67410"/>
                    <a:pt x="2739223" y="74798"/>
                    <a:pt x="2745884" y="80788"/>
                  </a:cubicBezTo>
                  <a:cubicBezTo>
                    <a:pt x="2749880" y="84380"/>
                    <a:pt x="2748520" y="94601"/>
                    <a:pt x="2758472" y="90901"/>
                  </a:cubicBezTo>
                  <a:cubicBezTo>
                    <a:pt x="2762765" y="88136"/>
                    <a:pt x="2763761" y="83010"/>
                    <a:pt x="2766756" y="79679"/>
                  </a:cubicBezTo>
                  <a:cubicBezTo>
                    <a:pt x="2767355" y="79013"/>
                    <a:pt x="2767288" y="77749"/>
                    <a:pt x="2767220" y="76483"/>
                  </a:cubicBezTo>
                  <a:cubicBezTo>
                    <a:pt x="2770680" y="69956"/>
                    <a:pt x="2765116" y="60737"/>
                    <a:pt x="2773735" y="55840"/>
                  </a:cubicBezTo>
                  <a:cubicBezTo>
                    <a:pt x="2781460" y="57967"/>
                    <a:pt x="2780564" y="64992"/>
                    <a:pt x="2781499" y="70651"/>
                  </a:cubicBezTo>
                  <a:cubicBezTo>
                    <a:pt x="2782434" y="76309"/>
                    <a:pt x="2783402" y="82600"/>
                    <a:pt x="2784970" y="88225"/>
                  </a:cubicBezTo>
                  <a:cubicBezTo>
                    <a:pt x="2790572" y="110129"/>
                    <a:pt x="2797664" y="112290"/>
                    <a:pt x="2815301" y="98032"/>
                  </a:cubicBezTo>
                  <a:cubicBezTo>
                    <a:pt x="2819527" y="94002"/>
                    <a:pt x="2823720" y="89340"/>
                    <a:pt x="2827279" y="84711"/>
                  </a:cubicBezTo>
                  <a:cubicBezTo>
                    <a:pt x="2839660" y="78979"/>
                    <a:pt x="2845688" y="85002"/>
                    <a:pt x="2846959" y="96987"/>
                  </a:cubicBezTo>
                  <a:cubicBezTo>
                    <a:pt x="2847927" y="103278"/>
                    <a:pt x="2848297" y="110234"/>
                    <a:pt x="2848000" y="116593"/>
                  </a:cubicBezTo>
                  <a:cubicBezTo>
                    <a:pt x="2847904" y="126748"/>
                    <a:pt x="2850138" y="132971"/>
                    <a:pt x="2862855" y="133564"/>
                  </a:cubicBezTo>
                  <a:cubicBezTo>
                    <a:pt x="2876837" y="134091"/>
                    <a:pt x="2883134" y="145174"/>
                    <a:pt x="2884472" y="158421"/>
                  </a:cubicBezTo>
                  <a:cubicBezTo>
                    <a:pt x="2888015" y="189314"/>
                    <a:pt x="2888015" y="189314"/>
                    <a:pt x="2917709" y="187102"/>
                  </a:cubicBezTo>
                  <a:cubicBezTo>
                    <a:pt x="2924034" y="186766"/>
                    <a:pt x="2933750" y="178638"/>
                    <a:pt x="2933291" y="193886"/>
                  </a:cubicBezTo>
                  <a:cubicBezTo>
                    <a:pt x="2930896" y="196550"/>
                    <a:pt x="2928500" y="199215"/>
                    <a:pt x="2926071" y="201247"/>
                  </a:cubicBezTo>
                  <a:cubicBezTo>
                    <a:pt x="2919018" y="211769"/>
                    <a:pt x="2926709" y="213263"/>
                    <a:pt x="2934433" y="215391"/>
                  </a:cubicBezTo>
                  <a:cubicBezTo>
                    <a:pt x="2948481" y="217182"/>
                    <a:pt x="2958238" y="221738"/>
                    <a:pt x="2958478" y="238217"/>
                  </a:cubicBezTo>
                  <a:cubicBezTo>
                    <a:pt x="2958216" y="245207"/>
                    <a:pt x="2963013" y="251930"/>
                    <a:pt x="2965280" y="258786"/>
                  </a:cubicBezTo>
                  <a:cubicBezTo>
                    <a:pt x="2968380" y="269405"/>
                    <a:pt x="2966953" y="278360"/>
                    <a:pt x="2958500" y="286420"/>
                  </a:cubicBezTo>
                  <a:cubicBezTo>
                    <a:pt x="2942862" y="302473"/>
                    <a:pt x="2942868" y="314524"/>
                    <a:pt x="2957723" y="331496"/>
                  </a:cubicBezTo>
                  <a:cubicBezTo>
                    <a:pt x="2961120" y="335755"/>
                    <a:pt x="2965117" y="339348"/>
                    <a:pt x="2968514" y="343608"/>
                  </a:cubicBezTo>
                  <a:cubicBezTo>
                    <a:pt x="2976642" y="353325"/>
                    <a:pt x="2976513" y="362846"/>
                    <a:pt x="2968162" y="372803"/>
                  </a:cubicBezTo>
                  <a:cubicBezTo>
                    <a:pt x="2962322" y="379297"/>
                    <a:pt x="2954685" y="385530"/>
                    <a:pt x="2955827" y="394151"/>
                  </a:cubicBezTo>
                  <a:lnTo>
                    <a:pt x="2960174" y="403426"/>
                  </a:lnTo>
                  <a:lnTo>
                    <a:pt x="2961076" y="403846"/>
                  </a:lnTo>
                  <a:cubicBezTo>
                    <a:pt x="2966715" y="404799"/>
                    <a:pt x="2974620" y="407133"/>
                    <a:pt x="2970332" y="395811"/>
                  </a:cubicBezTo>
                  <a:cubicBezTo>
                    <a:pt x="2973573" y="388459"/>
                    <a:pt x="2973034" y="375070"/>
                    <a:pt x="2986510" y="387644"/>
                  </a:cubicBezTo>
                  <a:cubicBezTo>
                    <a:pt x="2987416" y="388197"/>
                    <a:pt x="2987869" y="388474"/>
                    <a:pt x="2988222" y="389933"/>
                  </a:cubicBezTo>
                  <a:cubicBezTo>
                    <a:pt x="2988431" y="398767"/>
                    <a:pt x="2995584" y="404374"/>
                    <a:pt x="2999263" y="411595"/>
                  </a:cubicBezTo>
                  <a:cubicBezTo>
                    <a:pt x="3002136" y="417078"/>
                    <a:pt x="3007598" y="417301"/>
                    <a:pt x="3011016" y="410679"/>
                  </a:cubicBezTo>
                  <a:cubicBezTo>
                    <a:pt x="3011746" y="410503"/>
                    <a:pt x="3012929" y="410603"/>
                    <a:pt x="3013559" y="411609"/>
                  </a:cubicBezTo>
                  <a:cubicBezTo>
                    <a:pt x="3019297" y="411378"/>
                    <a:pt x="3024083" y="416786"/>
                    <a:pt x="3030298" y="413735"/>
                  </a:cubicBezTo>
                  <a:cubicBezTo>
                    <a:pt x="3043787" y="412014"/>
                    <a:pt x="3056369" y="409739"/>
                    <a:pt x="3068268" y="401449"/>
                  </a:cubicBezTo>
                  <a:cubicBezTo>
                    <a:pt x="3088946" y="387943"/>
                    <a:pt x="3100100" y="394126"/>
                    <a:pt x="3102837" y="418184"/>
                  </a:cubicBezTo>
                  <a:cubicBezTo>
                    <a:pt x="3105650" y="444157"/>
                    <a:pt x="3110360" y="447651"/>
                    <a:pt x="3136983" y="442748"/>
                  </a:cubicBezTo>
                  <a:cubicBezTo>
                    <a:pt x="3137714" y="442572"/>
                    <a:pt x="3137714" y="442572"/>
                    <a:pt x="3138443" y="442395"/>
                  </a:cubicBezTo>
                  <a:cubicBezTo>
                    <a:pt x="3167611" y="438421"/>
                    <a:pt x="3170707" y="438444"/>
                    <a:pt x="3170756" y="468949"/>
                  </a:cubicBezTo>
                  <a:cubicBezTo>
                    <a:pt x="3170786" y="477052"/>
                    <a:pt x="3165610" y="487577"/>
                    <a:pt x="3173139" y="491549"/>
                  </a:cubicBezTo>
                  <a:cubicBezTo>
                    <a:pt x="3182480" y="496625"/>
                    <a:pt x="3188663" y="485470"/>
                    <a:pt x="3195806" y="479877"/>
                  </a:cubicBezTo>
                  <a:cubicBezTo>
                    <a:pt x="3199379" y="477081"/>
                    <a:pt x="3202497" y="474008"/>
                    <a:pt x="3205615" y="470935"/>
                  </a:cubicBezTo>
                  <a:cubicBezTo>
                    <a:pt x="3211807" y="470981"/>
                    <a:pt x="3211961" y="474806"/>
                    <a:pt x="3209472" y="478885"/>
                  </a:cubicBezTo>
                  <a:cubicBezTo>
                    <a:pt x="3207990" y="482335"/>
                    <a:pt x="3205424" y="484502"/>
                    <a:pt x="3205125" y="488051"/>
                  </a:cubicBezTo>
                  <a:cubicBezTo>
                    <a:pt x="3202160" y="494949"/>
                    <a:pt x="3199196" y="501847"/>
                    <a:pt x="3196684" y="509022"/>
                  </a:cubicBezTo>
                  <a:cubicBezTo>
                    <a:pt x="3191838" y="524102"/>
                    <a:pt x="3195442" y="529410"/>
                    <a:pt x="3211374" y="529800"/>
                  </a:cubicBezTo>
                  <a:cubicBezTo>
                    <a:pt x="3218748" y="529946"/>
                    <a:pt x="3226322" y="527725"/>
                    <a:pt x="3233973" y="527417"/>
                  </a:cubicBezTo>
                  <a:cubicBezTo>
                    <a:pt x="3239259" y="526910"/>
                    <a:pt x="3245826" y="525318"/>
                    <a:pt x="3249429" y="530626"/>
                  </a:cubicBezTo>
                  <a:cubicBezTo>
                    <a:pt x="3253209" y="536664"/>
                    <a:pt x="3249891" y="542103"/>
                    <a:pt x="3247026" y="547818"/>
                  </a:cubicBezTo>
                  <a:cubicBezTo>
                    <a:pt x="3243332" y="554894"/>
                    <a:pt x="3238731" y="561416"/>
                    <a:pt x="3234306" y="568668"/>
                  </a:cubicBezTo>
                  <a:cubicBezTo>
                    <a:pt x="3229606" y="576373"/>
                    <a:pt x="3229837" y="582111"/>
                    <a:pt x="3237166" y="588447"/>
                  </a:cubicBezTo>
                  <a:cubicBezTo>
                    <a:pt x="3250287" y="599562"/>
                    <a:pt x="3251302" y="610133"/>
                    <a:pt x="3243460" y="624006"/>
                  </a:cubicBezTo>
                  <a:cubicBezTo>
                    <a:pt x="3226570" y="654750"/>
                    <a:pt x="3227553" y="657215"/>
                    <a:pt x="3261062" y="669573"/>
                  </a:cubicBezTo>
                  <a:lnTo>
                    <a:pt x="3266803" y="672122"/>
                  </a:lnTo>
                  <a:lnTo>
                    <a:pt x="3278766" y="670484"/>
                  </a:lnTo>
                  <a:cubicBezTo>
                    <a:pt x="3288507" y="670829"/>
                    <a:pt x="3297296" y="676813"/>
                    <a:pt x="3301805" y="682673"/>
                  </a:cubicBezTo>
                  <a:cubicBezTo>
                    <a:pt x="3306944" y="689540"/>
                    <a:pt x="3311300" y="691576"/>
                    <a:pt x="3322422" y="689654"/>
                  </a:cubicBezTo>
                  <a:cubicBezTo>
                    <a:pt x="3307407" y="701017"/>
                    <a:pt x="3312846" y="704334"/>
                    <a:pt x="3323945" y="705510"/>
                  </a:cubicBezTo>
                  <a:cubicBezTo>
                    <a:pt x="3320439" y="711766"/>
                    <a:pt x="3316800" y="717475"/>
                    <a:pt x="3314446" y="723502"/>
                  </a:cubicBezTo>
                  <a:lnTo>
                    <a:pt x="3313394" y="735144"/>
                  </a:lnTo>
                  <a:lnTo>
                    <a:pt x="3316672" y="734906"/>
                  </a:lnTo>
                  <a:cubicBezTo>
                    <a:pt x="3319892" y="733450"/>
                    <a:pt x="3322621" y="730761"/>
                    <a:pt x="3325110" y="726681"/>
                  </a:cubicBezTo>
                  <a:cubicBezTo>
                    <a:pt x="3338105" y="705379"/>
                    <a:pt x="3340571" y="704396"/>
                    <a:pt x="3364340" y="716408"/>
                  </a:cubicBezTo>
                  <a:cubicBezTo>
                    <a:pt x="3374134" y="721761"/>
                    <a:pt x="3376623" y="717682"/>
                    <a:pt x="3376868" y="709124"/>
                  </a:cubicBezTo>
                  <a:cubicBezTo>
                    <a:pt x="3382598" y="697694"/>
                    <a:pt x="3386808" y="707104"/>
                    <a:pt x="3391517" y="710599"/>
                  </a:cubicBezTo>
                  <a:cubicBezTo>
                    <a:pt x="3408219" y="730117"/>
                    <a:pt x="3425587" y="733249"/>
                    <a:pt x="3449715" y="721225"/>
                  </a:cubicBezTo>
                  <a:cubicBezTo>
                    <a:pt x="3470094" y="711268"/>
                    <a:pt x="3474825" y="711667"/>
                    <a:pt x="3481003" y="726008"/>
                  </a:cubicBezTo>
                  <a:cubicBezTo>
                    <a:pt x="3480681" y="732653"/>
                    <a:pt x="3476986" y="739728"/>
                    <a:pt x="3483409" y="745513"/>
                  </a:cubicBezTo>
                  <a:cubicBezTo>
                    <a:pt x="3489632" y="753662"/>
                    <a:pt x="3497913" y="754361"/>
                    <a:pt x="3507576" y="752793"/>
                  </a:cubicBezTo>
                  <a:cubicBezTo>
                    <a:pt x="3516510" y="751402"/>
                    <a:pt x="3526197" y="746738"/>
                    <a:pt x="3534055" y="755263"/>
                  </a:cubicBezTo>
                  <a:cubicBezTo>
                    <a:pt x="3533910" y="762639"/>
                    <a:pt x="3533312" y="769737"/>
                    <a:pt x="3535079" y="777034"/>
                  </a:cubicBezTo>
                  <a:cubicBezTo>
                    <a:pt x="3536139" y="781412"/>
                    <a:pt x="3530355" y="787835"/>
                    <a:pt x="3538990" y="789993"/>
                  </a:cubicBezTo>
                  <a:cubicBezTo>
                    <a:pt x="3543269" y="790115"/>
                    <a:pt x="3546387" y="787042"/>
                    <a:pt x="3550035" y="786158"/>
                  </a:cubicBezTo>
                  <a:cubicBezTo>
                    <a:pt x="3550766" y="785982"/>
                    <a:pt x="3551318" y="785076"/>
                    <a:pt x="3551872" y="784169"/>
                  </a:cubicBezTo>
                  <a:cubicBezTo>
                    <a:pt x="3557356" y="781296"/>
                    <a:pt x="3557878" y="772285"/>
                    <a:pt x="3566159" y="772983"/>
                  </a:cubicBezTo>
                  <a:cubicBezTo>
                    <a:pt x="3570491" y="778114"/>
                    <a:pt x="3566544" y="782548"/>
                    <a:pt x="3564509" y="786903"/>
                  </a:cubicBezTo>
                  <a:cubicBezTo>
                    <a:pt x="3562473" y="791258"/>
                    <a:pt x="3560161" y="796068"/>
                    <a:pt x="3558579" y="800700"/>
                  </a:cubicBezTo>
                  <a:cubicBezTo>
                    <a:pt x="3552074" y="818499"/>
                    <a:pt x="3555953" y="823354"/>
                    <a:pt x="3574904" y="821854"/>
                  </a:cubicBezTo>
                  <a:cubicBezTo>
                    <a:pt x="3579736" y="821070"/>
                    <a:pt x="3584844" y="819833"/>
                    <a:pt x="3589499" y="818319"/>
                  </a:cubicBezTo>
                  <a:cubicBezTo>
                    <a:pt x="3600777" y="820223"/>
                    <a:pt x="3602091" y="827244"/>
                    <a:pt x="3597290" y="836133"/>
                  </a:cubicBezTo>
                  <a:cubicBezTo>
                    <a:pt x="3594978" y="840942"/>
                    <a:pt x="3591937" y="845927"/>
                    <a:pt x="3588718" y="850183"/>
                  </a:cubicBezTo>
                  <a:cubicBezTo>
                    <a:pt x="3583841" y="857159"/>
                    <a:pt x="3582435" y="862521"/>
                    <a:pt x="3590947" y="868957"/>
                  </a:cubicBezTo>
                  <a:cubicBezTo>
                    <a:pt x="3600366" y="875947"/>
                    <a:pt x="3599468" y="886593"/>
                    <a:pt x="3594115" y="896388"/>
                  </a:cubicBezTo>
                  <a:cubicBezTo>
                    <a:pt x="3581925" y="919427"/>
                    <a:pt x="3581925" y="919427"/>
                    <a:pt x="3603504" y="931969"/>
                  </a:cubicBezTo>
                  <a:cubicBezTo>
                    <a:pt x="3608037" y="934735"/>
                    <a:pt x="3618608" y="933719"/>
                    <a:pt x="3611064" y="944044"/>
                  </a:cubicBezTo>
                  <a:cubicBezTo>
                    <a:pt x="3608145" y="944751"/>
                    <a:pt x="3605226" y="945458"/>
                    <a:pt x="3602584" y="945712"/>
                  </a:cubicBezTo>
                  <a:cubicBezTo>
                    <a:pt x="3592721" y="949646"/>
                    <a:pt x="3597331" y="954324"/>
                    <a:pt x="3601663" y="959454"/>
                  </a:cubicBezTo>
                  <a:cubicBezTo>
                    <a:pt x="3610528" y="967351"/>
                    <a:pt x="3615115" y="975124"/>
                    <a:pt x="3607473" y="986633"/>
                  </a:cubicBezTo>
                  <a:cubicBezTo>
                    <a:pt x="3603978" y="991342"/>
                    <a:pt x="3604108" y="998262"/>
                    <a:pt x="3602427" y="1004078"/>
                  </a:cubicBezTo>
                  <a:cubicBezTo>
                    <a:pt x="3599539" y="1012889"/>
                    <a:pt x="3594309" y="1018405"/>
                    <a:pt x="3584645" y="1019972"/>
                  </a:cubicBezTo>
                  <a:cubicBezTo>
                    <a:pt x="3566224" y="1023661"/>
                    <a:pt x="3560518" y="1031997"/>
                    <a:pt x="3562747" y="1050771"/>
                  </a:cubicBezTo>
                  <a:cubicBezTo>
                    <a:pt x="3563077" y="1055326"/>
                    <a:pt x="3564138" y="1059705"/>
                    <a:pt x="3564469" y="1064260"/>
                  </a:cubicBezTo>
                  <a:cubicBezTo>
                    <a:pt x="3565484" y="1074830"/>
                    <a:pt x="3560883" y="1081352"/>
                    <a:pt x="3550390" y="1084279"/>
                  </a:cubicBezTo>
                  <a:cubicBezTo>
                    <a:pt x="3540903" y="1086577"/>
                    <a:pt x="3529426" y="1087039"/>
                    <a:pt x="3530319" y="1101888"/>
                  </a:cubicBezTo>
                  <a:cubicBezTo>
                    <a:pt x="3531134" y="1114823"/>
                    <a:pt x="3531949" y="1127760"/>
                    <a:pt x="3548134" y="1130793"/>
                  </a:cubicBezTo>
                  <a:cubicBezTo>
                    <a:pt x="3549771" y="1131169"/>
                    <a:pt x="3552314" y="1132098"/>
                    <a:pt x="3551837" y="1134918"/>
                  </a:cubicBezTo>
                  <a:cubicBezTo>
                    <a:pt x="3548896" y="1138720"/>
                    <a:pt x="3544817" y="1136232"/>
                    <a:pt x="3541268" y="1135933"/>
                  </a:cubicBezTo>
                  <a:cubicBezTo>
                    <a:pt x="3526043" y="1138460"/>
                    <a:pt x="3512146" y="1133715"/>
                    <a:pt x="3498150" y="1130151"/>
                  </a:cubicBezTo>
                  <a:cubicBezTo>
                    <a:pt x="3490322" y="1129730"/>
                    <a:pt x="3486727" y="1135622"/>
                    <a:pt x="3483133" y="1141514"/>
                  </a:cubicBezTo>
                  <a:cubicBezTo>
                    <a:pt x="3479815" y="1146952"/>
                    <a:pt x="3476674" y="1153121"/>
                    <a:pt x="3473356" y="1158560"/>
                  </a:cubicBezTo>
                  <a:cubicBezTo>
                    <a:pt x="3461642" y="1178780"/>
                    <a:pt x="3460914" y="1178957"/>
                    <a:pt x="3440770" y="1169156"/>
                  </a:cubicBezTo>
                  <a:cubicBezTo>
                    <a:pt x="3436354" y="1187608"/>
                    <a:pt x="3436354" y="1187608"/>
                    <a:pt x="3419032" y="1178283"/>
                  </a:cubicBezTo>
                  <a:cubicBezTo>
                    <a:pt x="3415859" y="1176348"/>
                    <a:pt x="3412409" y="1174866"/>
                    <a:pt x="3409114" y="1177209"/>
                  </a:cubicBezTo>
                  <a:cubicBezTo>
                    <a:pt x="3405819" y="1179553"/>
                    <a:pt x="3408162" y="1182848"/>
                    <a:pt x="3408869" y="1185767"/>
                  </a:cubicBezTo>
                  <a:cubicBezTo>
                    <a:pt x="3410560" y="1191152"/>
                    <a:pt x="3412250" y="1196536"/>
                    <a:pt x="3413211" y="1202098"/>
                  </a:cubicBezTo>
                  <a:cubicBezTo>
                    <a:pt x="3415409" y="1212768"/>
                    <a:pt x="3420925" y="1217998"/>
                    <a:pt x="3432225" y="1216807"/>
                  </a:cubicBezTo>
                  <a:cubicBezTo>
                    <a:pt x="3440152" y="1216045"/>
                    <a:pt x="3446143" y="1218458"/>
                    <a:pt x="3448817" y="1226307"/>
                  </a:cubicBezTo>
                  <a:cubicBezTo>
                    <a:pt x="3448949" y="1233228"/>
                    <a:pt x="3443564" y="1234919"/>
                    <a:pt x="3438732" y="1235703"/>
                  </a:cubicBezTo>
                  <a:cubicBezTo>
                    <a:pt x="3408736" y="1241036"/>
                    <a:pt x="3391461" y="1262216"/>
                    <a:pt x="3374993" y="1285133"/>
                  </a:cubicBezTo>
                  <a:cubicBezTo>
                    <a:pt x="3366640" y="1297295"/>
                    <a:pt x="3361480" y="1300211"/>
                    <a:pt x="3354054" y="1294223"/>
                  </a:cubicBezTo>
                  <a:lnTo>
                    <a:pt x="3347879" y="1287635"/>
                  </a:lnTo>
                  <a:lnTo>
                    <a:pt x="3338368" y="1296544"/>
                  </a:lnTo>
                  <a:lnTo>
                    <a:pt x="3337209" y="1300189"/>
                  </a:lnTo>
                  <a:lnTo>
                    <a:pt x="3345693" y="1300905"/>
                  </a:lnTo>
                  <a:cubicBezTo>
                    <a:pt x="3367617" y="1303707"/>
                    <a:pt x="3374447" y="1315958"/>
                    <a:pt x="3364647" y="1336101"/>
                  </a:cubicBezTo>
                  <a:cubicBezTo>
                    <a:pt x="3360576" y="1344812"/>
                    <a:pt x="3354239" y="1352141"/>
                    <a:pt x="3351981" y="1361958"/>
                  </a:cubicBezTo>
                  <a:cubicBezTo>
                    <a:pt x="3347943" y="1378774"/>
                    <a:pt x="3351546" y="1384082"/>
                    <a:pt x="3368583" y="1382660"/>
                  </a:cubicBezTo>
                  <a:cubicBezTo>
                    <a:pt x="3373592" y="1382605"/>
                    <a:pt x="3378700" y="1381368"/>
                    <a:pt x="3383532" y="1380584"/>
                  </a:cubicBezTo>
                  <a:cubicBezTo>
                    <a:pt x="3387910" y="1379524"/>
                    <a:pt x="3392289" y="1378464"/>
                    <a:pt x="3397575" y="1377956"/>
                  </a:cubicBezTo>
                  <a:cubicBezTo>
                    <a:pt x="3377911" y="1402032"/>
                    <a:pt x="3361956" y="1404737"/>
                    <a:pt x="3338034" y="1388899"/>
                  </a:cubicBezTo>
                  <a:cubicBezTo>
                    <a:pt x="3326526" y="1381257"/>
                    <a:pt x="3321142" y="1382947"/>
                    <a:pt x="3319514" y="1393771"/>
                  </a:cubicBezTo>
                  <a:cubicBezTo>
                    <a:pt x="3319264" y="1396729"/>
                    <a:pt x="3320211" y="1401038"/>
                    <a:pt x="3320276" y="1404499"/>
                  </a:cubicBezTo>
                  <a:lnTo>
                    <a:pt x="3319892" y="1406503"/>
                  </a:lnTo>
                  <a:lnTo>
                    <a:pt x="3351343" y="1411484"/>
                  </a:lnTo>
                  <a:cubicBezTo>
                    <a:pt x="3358159" y="1412563"/>
                    <a:pt x="3365666" y="1412677"/>
                    <a:pt x="3370604" y="1418834"/>
                  </a:cubicBezTo>
                  <a:cubicBezTo>
                    <a:pt x="3371212" y="1418394"/>
                    <a:pt x="3371820" y="1417953"/>
                    <a:pt x="3372427" y="1417510"/>
                  </a:cubicBezTo>
                  <a:cubicBezTo>
                    <a:pt x="3391694" y="1414650"/>
                    <a:pt x="3410074" y="1420785"/>
                    <a:pt x="3429285" y="1421677"/>
                  </a:cubicBezTo>
                  <a:cubicBezTo>
                    <a:pt x="3465084" y="1423046"/>
                    <a:pt x="3501241" y="1425548"/>
                    <a:pt x="3537127" y="1416180"/>
                  </a:cubicBezTo>
                  <a:cubicBezTo>
                    <a:pt x="3547755" y="1413562"/>
                    <a:pt x="3559182" y="1412685"/>
                    <a:pt x="3570029" y="1415478"/>
                  </a:cubicBezTo>
                  <a:cubicBezTo>
                    <a:pt x="3587609" y="1419874"/>
                    <a:pt x="3603144" y="1430397"/>
                    <a:pt x="3622826" y="1424914"/>
                  </a:cubicBezTo>
                  <a:cubicBezTo>
                    <a:pt x="3631274" y="1422488"/>
                    <a:pt x="3640905" y="1426164"/>
                    <a:pt x="3649654" y="1428626"/>
                  </a:cubicBezTo>
                  <a:cubicBezTo>
                    <a:pt x="3654815" y="1429980"/>
                    <a:pt x="3659285" y="1432301"/>
                    <a:pt x="3659254" y="1439284"/>
                  </a:cubicBezTo>
                  <a:cubicBezTo>
                    <a:pt x="3662047" y="1428438"/>
                    <a:pt x="3669088" y="1424715"/>
                    <a:pt x="3678443" y="1426734"/>
                  </a:cubicBezTo>
                  <a:cubicBezTo>
                    <a:pt x="3698204" y="1430939"/>
                    <a:pt x="3718962" y="1428851"/>
                    <a:pt x="3736952" y="1440838"/>
                  </a:cubicBezTo>
                  <a:cubicBezTo>
                    <a:pt x="3741339" y="1443683"/>
                    <a:pt x="3747882" y="1443106"/>
                    <a:pt x="3753042" y="1444462"/>
                  </a:cubicBezTo>
                  <a:cubicBezTo>
                    <a:pt x="3768966" y="1449134"/>
                    <a:pt x="3785057" y="1452757"/>
                    <a:pt x="3801091" y="1460134"/>
                  </a:cubicBezTo>
                  <a:cubicBezTo>
                    <a:pt x="3816515" y="1467952"/>
                    <a:pt x="3832850" y="1480215"/>
                    <a:pt x="3852917" y="1479093"/>
                  </a:cubicBezTo>
                  <a:cubicBezTo>
                    <a:pt x="3862605" y="1479015"/>
                    <a:pt x="3873617" y="1480759"/>
                    <a:pt x="3880072" y="1490918"/>
                  </a:cubicBezTo>
                  <a:lnTo>
                    <a:pt x="3881728" y="1490643"/>
                  </a:lnTo>
                  <a:lnTo>
                    <a:pt x="3881727" y="1490645"/>
                  </a:lnTo>
                  <a:cubicBezTo>
                    <a:pt x="3882639" y="1489982"/>
                    <a:pt x="3882597" y="1490244"/>
                    <a:pt x="3882142" y="1490575"/>
                  </a:cubicBezTo>
                  <a:lnTo>
                    <a:pt x="3881728" y="1490643"/>
                  </a:lnTo>
                  <a:lnTo>
                    <a:pt x="3880762" y="1489954"/>
                  </a:lnTo>
                  <a:cubicBezTo>
                    <a:pt x="3874443" y="1485728"/>
                    <a:pt x="3875024" y="1482057"/>
                    <a:pt x="3881898" y="1479383"/>
                  </a:cubicBezTo>
                  <a:cubicBezTo>
                    <a:pt x="3884245" y="1478142"/>
                    <a:pt x="3886867" y="1478557"/>
                    <a:pt x="3889489" y="1478972"/>
                  </a:cubicBezTo>
                  <a:cubicBezTo>
                    <a:pt x="3916868" y="1485996"/>
                    <a:pt x="3945771" y="1476597"/>
                    <a:pt x="3973092" y="1487374"/>
                  </a:cubicBezTo>
                  <a:cubicBezTo>
                    <a:pt x="3977120" y="1489087"/>
                    <a:pt x="3982696" y="1487820"/>
                    <a:pt x="3987858" y="1489176"/>
                  </a:cubicBezTo>
                  <a:cubicBezTo>
                    <a:pt x="3988907" y="1489342"/>
                    <a:pt x="3990396" y="1490115"/>
                    <a:pt x="3991362" y="1490805"/>
                  </a:cubicBezTo>
                  <a:cubicBezTo>
                    <a:pt x="3994176" y="1493402"/>
                    <a:pt x="3994036" y="1497680"/>
                    <a:pt x="3998148" y="1498868"/>
                  </a:cubicBezTo>
                  <a:cubicBezTo>
                    <a:pt x="3999031" y="1500083"/>
                    <a:pt x="3999389" y="1501215"/>
                    <a:pt x="3999748" y="1502347"/>
                  </a:cubicBezTo>
                  <a:cubicBezTo>
                    <a:pt x="4000298" y="1505659"/>
                    <a:pt x="4000324" y="1508889"/>
                    <a:pt x="3999825" y="1512035"/>
                  </a:cubicBezTo>
                  <a:cubicBezTo>
                    <a:pt x="4000018" y="1514215"/>
                    <a:pt x="3999686" y="1516314"/>
                    <a:pt x="3999960" y="1517970"/>
                  </a:cubicBezTo>
                  <a:cubicBezTo>
                    <a:pt x="4007438" y="1525066"/>
                    <a:pt x="4015111" y="1524131"/>
                    <a:pt x="4023367" y="1519526"/>
                  </a:cubicBezTo>
                  <a:cubicBezTo>
                    <a:pt x="4031372" y="1516494"/>
                    <a:pt x="4036891" y="1518980"/>
                    <a:pt x="4040531" y="1526545"/>
                  </a:cubicBezTo>
                  <a:cubicBezTo>
                    <a:pt x="4043371" y="1532370"/>
                    <a:pt x="4040968" y="1537365"/>
                    <a:pt x="4034260" y="1538991"/>
                  </a:cubicBezTo>
                  <a:cubicBezTo>
                    <a:pt x="4011825" y="1527911"/>
                    <a:pt x="3986514" y="1528204"/>
                    <a:pt x="3962725" y="1522285"/>
                  </a:cubicBezTo>
                  <a:cubicBezTo>
                    <a:pt x="3952926" y="1519659"/>
                    <a:pt x="3938166" y="1507645"/>
                    <a:pt x="3925435" y="1520144"/>
                  </a:cubicBezTo>
                  <a:cubicBezTo>
                    <a:pt x="3924137" y="1521550"/>
                    <a:pt x="3919859" y="1521410"/>
                    <a:pt x="3918451" y="1520112"/>
                  </a:cubicBezTo>
                  <a:cubicBezTo>
                    <a:pt x="3906146" y="1509563"/>
                    <a:pt x="3889143" y="1511708"/>
                    <a:pt x="3875897" y="1503697"/>
                  </a:cubicBezTo>
                  <a:cubicBezTo>
                    <a:pt x="3868530" y="1499304"/>
                    <a:pt x="3861521" y="1496045"/>
                    <a:pt x="3853899" y="1503438"/>
                  </a:cubicBezTo>
                  <a:cubicBezTo>
                    <a:pt x="3850088" y="1507135"/>
                    <a:pt x="3844844" y="1506304"/>
                    <a:pt x="3840815" y="1504592"/>
                  </a:cubicBezTo>
                  <a:cubicBezTo>
                    <a:pt x="3823651" y="1497572"/>
                    <a:pt x="3805298" y="1494666"/>
                    <a:pt x="3787302" y="1492891"/>
                  </a:cubicBezTo>
                  <a:cubicBezTo>
                    <a:pt x="3774633" y="1491421"/>
                    <a:pt x="3762655" y="1488988"/>
                    <a:pt x="3749846" y="1491797"/>
                  </a:cubicBezTo>
                  <a:cubicBezTo>
                    <a:pt x="3739302" y="1493890"/>
                    <a:pt x="3728538" y="1490572"/>
                    <a:pt x="3719047" y="1482618"/>
                  </a:cubicBezTo>
                  <a:cubicBezTo>
                    <a:pt x="3705858" y="1470855"/>
                    <a:pt x="3690979" y="1476561"/>
                    <a:pt x="3687714" y="1493783"/>
                  </a:cubicBezTo>
                  <a:cubicBezTo>
                    <a:pt x="3687382" y="1495881"/>
                    <a:pt x="3686967" y="1498503"/>
                    <a:pt x="3686552" y="1501125"/>
                  </a:cubicBezTo>
                  <a:cubicBezTo>
                    <a:pt x="3682233" y="1528393"/>
                    <a:pt x="3673453" y="1532915"/>
                    <a:pt x="3647015" y="1523353"/>
                  </a:cubicBezTo>
                  <a:cubicBezTo>
                    <a:pt x="3636859" y="1519595"/>
                    <a:pt x="3629684" y="1517383"/>
                    <a:pt x="3624570" y="1532700"/>
                  </a:cubicBezTo>
                  <a:cubicBezTo>
                    <a:pt x="3620563" y="1544428"/>
                    <a:pt x="3617189" y="1558945"/>
                    <a:pt x="3604598" y="1567165"/>
                  </a:cubicBezTo>
                  <a:cubicBezTo>
                    <a:pt x="3600430" y="1569730"/>
                    <a:pt x="3601172" y="1575224"/>
                    <a:pt x="3599983" y="1579335"/>
                  </a:cubicBezTo>
                  <a:cubicBezTo>
                    <a:pt x="3596775" y="1592802"/>
                    <a:pt x="3588245" y="1595753"/>
                    <a:pt x="3576656" y="1587467"/>
                  </a:cubicBezTo>
                  <a:cubicBezTo>
                    <a:pt x="3573317" y="1584788"/>
                    <a:pt x="3571360" y="1580177"/>
                    <a:pt x="3566998" y="1580562"/>
                  </a:cubicBezTo>
                  <a:cubicBezTo>
                    <a:pt x="3563161" y="1581030"/>
                    <a:pt x="3554771" y="1579701"/>
                    <a:pt x="3560343" y="1588646"/>
                  </a:cubicBezTo>
                  <a:cubicBezTo>
                    <a:pt x="3567072" y="1600462"/>
                    <a:pt x="3560390" y="1605317"/>
                    <a:pt x="3549845" y="1607411"/>
                  </a:cubicBezTo>
                  <a:cubicBezTo>
                    <a:pt x="3544352" y="1608154"/>
                    <a:pt x="3540516" y="1608621"/>
                    <a:pt x="3540926" y="1616211"/>
                  </a:cubicBezTo>
                  <a:cubicBezTo>
                    <a:pt x="3540978" y="1622671"/>
                    <a:pt x="3541638" y="1628687"/>
                    <a:pt x="3549587" y="1629410"/>
                  </a:cubicBezTo>
                  <a:cubicBezTo>
                    <a:pt x="3563829" y="1631127"/>
                    <a:pt x="3565038" y="1640456"/>
                    <a:pt x="3563295" y="1651469"/>
                  </a:cubicBezTo>
                  <a:cubicBezTo>
                    <a:pt x="3562049" y="1659335"/>
                    <a:pt x="3561244" y="1667808"/>
                    <a:pt x="3559475" y="1675591"/>
                  </a:cubicBezTo>
                  <a:cubicBezTo>
                    <a:pt x="3557372" y="1685472"/>
                    <a:pt x="3553780" y="1694578"/>
                    <a:pt x="3570285" y="1695579"/>
                  </a:cubicBezTo>
                  <a:cubicBezTo>
                    <a:pt x="3577185" y="1696135"/>
                    <a:pt x="3580160" y="1707894"/>
                    <a:pt x="3589932" y="1707291"/>
                  </a:cubicBezTo>
                  <a:cubicBezTo>
                    <a:pt x="3596390" y="1707239"/>
                    <a:pt x="3602958" y="1709893"/>
                    <a:pt x="3609724" y="1704514"/>
                  </a:cubicBezTo>
                  <a:cubicBezTo>
                    <a:pt x="3616489" y="1699135"/>
                    <a:pt x="3624105" y="1701954"/>
                    <a:pt x="3624100" y="1712166"/>
                  </a:cubicBezTo>
                  <a:cubicBezTo>
                    <a:pt x="3624262" y="1721330"/>
                    <a:pt x="3626880" y="1731958"/>
                    <a:pt x="3616719" y="1738412"/>
                  </a:cubicBezTo>
                  <a:cubicBezTo>
                    <a:pt x="3613765" y="1740094"/>
                    <a:pt x="3613791" y="1743323"/>
                    <a:pt x="3615472" y="1746279"/>
                  </a:cubicBezTo>
                  <a:cubicBezTo>
                    <a:pt x="3616714" y="1748624"/>
                    <a:pt x="3617955" y="1750971"/>
                    <a:pt x="3618671" y="1753235"/>
                  </a:cubicBezTo>
                  <a:cubicBezTo>
                    <a:pt x="3621787" y="1760716"/>
                    <a:pt x="3612151" y="1767253"/>
                    <a:pt x="3616316" y="1774901"/>
                  </a:cubicBezTo>
                  <a:cubicBezTo>
                    <a:pt x="3620397" y="1783073"/>
                    <a:pt x="3629815" y="1771126"/>
                    <a:pt x="3635028" y="1778940"/>
                  </a:cubicBezTo>
                  <a:cubicBezTo>
                    <a:pt x="3636351" y="1780762"/>
                    <a:pt x="3639331" y="1782309"/>
                    <a:pt x="3639165" y="1783358"/>
                  </a:cubicBezTo>
                  <a:cubicBezTo>
                    <a:pt x="3637474" y="1800829"/>
                    <a:pt x="3652400" y="1811794"/>
                    <a:pt x="3656369" y="1827474"/>
                  </a:cubicBezTo>
                  <a:cubicBezTo>
                    <a:pt x="3657085" y="1829737"/>
                    <a:pt x="3658685" y="1833215"/>
                    <a:pt x="3657386" y="1834623"/>
                  </a:cubicBezTo>
                  <a:cubicBezTo>
                    <a:pt x="3648825" y="1844555"/>
                    <a:pt x="3652850" y="1856481"/>
                    <a:pt x="3652762" y="1867218"/>
                  </a:cubicBezTo>
                  <a:cubicBezTo>
                    <a:pt x="3652727" y="1884414"/>
                    <a:pt x="3639638" y="1895780"/>
                    <a:pt x="3633034" y="1910323"/>
                  </a:cubicBezTo>
                  <a:cubicBezTo>
                    <a:pt x="3629940" y="1916284"/>
                    <a:pt x="3625356" y="1921470"/>
                    <a:pt x="3623144" y="1928646"/>
                  </a:cubicBezTo>
                  <a:cubicBezTo>
                    <a:pt x="3621872" y="1933283"/>
                    <a:pt x="3618170" y="1939684"/>
                    <a:pt x="3613368" y="1939462"/>
                  </a:cubicBezTo>
                  <a:cubicBezTo>
                    <a:pt x="3596779" y="1938984"/>
                    <a:pt x="3585374" y="1953304"/>
                    <a:pt x="3569227" y="1953435"/>
                  </a:cubicBezTo>
                  <a:cubicBezTo>
                    <a:pt x="3565473" y="1953378"/>
                    <a:pt x="3560254" y="1955777"/>
                    <a:pt x="3560447" y="1957957"/>
                  </a:cubicBezTo>
                  <a:cubicBezTo>
                    <a:pt x="3562732" y="1970683"/>
                    <a:pt x="3550115" y="1975673"/>
                    <a:pt x="3546964" y="1985387"/>
                  </a:cubicBezTo>
                  <a:cubicBezTo>
                    <a:pt x="3545858" y="1988975"/>
                    <a:pt x="3542764" y="1994935"/>
                    <a:pt x="3540059" y="1995045"/>
                  </a:cubicBezTo>
                  <a:cubicBezTo>
                    <a:pt x="3525927" y="1996032"/>
                    <a:pt x="3528487" y="2010413"/>
                    <a:pt x="3521556" y="2016841"/>
                  </a:cubicBezTo>
                  <a:cubicBezTo>
                    <a:pt x="3517745" y="2020538"/>
                    <a:pt x="3519537" y="2026197"/>
                    <a:pt x="3525497" y="2029292"/>
                  </a:cubicBezTo>
                  <a:lnTo>
                    <a:pt x="3539601" y="2030598"/>
                  </a:lnTo>
                  <a:lnTo>
                    <a:pt x="3522138" y="2053422"/>
                  </a:lnTo>
                  <a:lnTo>
                    <a:pt x="3498434" y="2099040"/>
                  </a:lnTo>
                  <a:lnTo>
                    <a:pt x="3498803" y="2096020"/>
                  </a:lnTo>
                  <a:cubicBezTo>
                    <a:pt x="3500048" y="2088155"/>
                    <a:pt x="3502701" y="2081586"/>
                    <a:pt x="3507452" y="2075350"/>
                  </a:cubicBezTo>
                  <a:cubicBezTo>
                    <a:pt x="3515047" y="2064727"/>
                    <a:pt x="3502217" y="2054094"/>
                    <a:pt x="3505010" y="2043248"/>
                  </a:cubicBezTo>
                  <a:cubicBezTo>
                    <a:pt x="3497503" y="2043135"/>
                    <a:pt x="3490161" y="2041972"/>
                    <a:pt x="3482570" y="2042383"/>
                  </a:cubicBezTo>
                  <a:cubicBezTo>
                    <a:pt x="3479259" y="2042933"/>
                    <a:pt x="3479119" y="2047211"/>
                    <a:pt x="3478178" y="2049750"/>
                  </a:cubicBezTo>
                  <a:cubicBezTo>
                    <a:pt x="3474586" y="2058857"/>
                    <a:pt x="3471434" y="2068571"/>
                    <a:pt x="3467318" y="2077595"/>
                  </a:cubicBezTo>
                  <a:cubicBezTo>
                    <a:pt x="3463808" y="2086178"/>
                    <a:pt x="3455444" y="2088078"/>
                    <a:pt x="3448518" y="2084293"/>
                  </a:cubicBezTo>
                  <a:cubicBezTo>
                    <a:pt x="3433699" y="2076035"/>
                    <a:pt x="3423045" y="2075421"/>
                    <a:pt x="3416302" y="2094243"/>
                  </a:cubicBezTo>
                  <a:cubicBezTo>
                    <a:pt x="3413733" y="2100286"/>
                    <a:pt x="3406583" y="2101305"/>
                    <a:pt x="3400649" y="2101439"/>
                  </a:cubicBezTo>
                  <a:cubicBezTo>
                    <a:pt x="3394715" y="2101575"/>
                    <a:pt x="3392118" y="2104389"/>
                    <a:pt x="3392861" y="2109883"/>
                  </a:cubicBezTo>
                  <a:cubicBezTo>
                    <a:pt x="3394045" y="2115983"/>
                    <a:pt x="3397690" y="2113335"/>
                    <a:pt x="3402050" y="2112950"/>
                  </a:cubicBezTo>
                  <a:cubicBezTo>
                    <a:pt x="3427943" y="2108987"/>
                    <a:pt x="3443639" y="2128675"/>
                    <a:pt x="3434326" y="2153540"/>
                  </a:cubicBezTo>
                  <a:cubicBezTo>
                    <a:pt x="3430402" y="2164744"/>
                    <a:pt x="3427608" y="2175591"/>
                    <a:pt x="3411986" y="2175804"/>
                  </a:cubicBezTo>
                  <a:cubicBezTo>
                    <a:pt x="3399593" y="2175991"/>
                    <a:pt x="3401961" y="2188192"/>
                    <a:pt x="3401240" y="2196142"/>
                  </a:cubicBezTo>
                  <a:cubicBezTo>
                    <a:pt x="3399994" y="2204007"/>
                    <a:pt x="3404656" y="2208509"/>
                    <a:pt x="3412689" y="2208706"/>
                  </a:cubicBezTo>
                  <a:cubicBezTo>
                    <a:pt x="3426131" y="2208684"/>
                    <a:pt x="3433026" y="2219453"/>
                    <a:pt x="3442159" y="2226274"/>
                  </a:cubicBezTo>
                  <a:cubicBezTo>
                    <a:pt x="3446022" y="2229036"/>
                    <a:pt x="3446849" y="2234005"/>
                    <a:pt x="3446101" y="2238724"/>
                  </a:cubicBezTo>
                  <a:cubicBezTo>
                    <a:pt x="3439955" y="2277530"/>
                    <a:pt x="3433892" y="2315810"/>
                    <a:pt x="3427747" y="2354615"/>
                  </a:cubicBezTo>
                  <a:cubicBezTo>
                    <a:pt x="3425587" y="2368250"/>
                    <a:pt x="3419315" y="2380695"/>
                    <a:pt x="3418205" y="2394495"/>
                  </a:cubicBezTo>
                  <a:cubicBezTo>
                    <a:pt x="3417650" y="2401395"/>
                    <a:pt x="3418476" y="2406364"/>
                    <a:pt x="3426176" y="2408659"/>
                  </a:cubicBezTo>
                  <a:cubicBezTo>
                    <a:pt x="3440003" y="2412998"/>
                    <a:pt x="3441570" y="2423461"/>
                    <a:pt x="3439494" y="2436571"/>
                  </a:cubicBezTo>
                  <a:cubicBezTo>
                    <a:pt x="3435508" y="2461742"/>
                    <a:pt x="3444059" y="2472234"/>
                    <a:pt x="3469785" y="2469320"/>
                  </a:cubicBezTo>
                  <a:cubicBezTo>
                    <a:pt x="3482869" y="2468167"/>
                    <a:pt x="3489075" y="2479901"/>
                    <a:pt x="3500336" y="2480071"/>
                  </a:cubicBezTo>
                  <a:cubicBezTo>
                    <a:pt x="3500860" y="2480154"/>
                    <a:pt x="3502459" y="2483633"/>
                    <a:pt x="3502210" y="2485206"/>
                  </a:cubicBezTo>
                  <a:cubicBezTo>
                    <a:pt x="3502289" y="2494894"/>
                    <a:pt x="3502367" y="2504582"/>
                    <a:pt x="3500872" y="2514022"/>
                  </a:cubicBezTo>
                  <a:cubicBezTo>
                    <a:pt x="3497939" y="2529146"/>
                    <a:pt x="3489846" y="2542916"/>
                    <a:pt x="3493729" y="2559120"/>
                  </a:cubicBezTo>
                  <a:cubicBezTo>
                    <a:pt x="3494997" y="2564697"/>
                    <a:pt x="3490495" y="2569358"/>
                    <a:pt x="3483071" y="2568720"/>
                  </a:cubicBezTo>
                  <a:cubicBezTo>
                    <a:pt x="3479150" y="2569711"/>
                    <a:pt x="3480917" y="2572142"/>
                    <a:pt x="3482158" y="2574489"/>
                  </a:cubicBezTo>
                  <a:cubicBezTo>
                    <a:pt x="3463440" y="2580662"/>
                    <a:pt x="3462964" y="2597251"/>
                    <a:pt x="3459948" y="2612900"/>
                  </a:cubicBezTo>
                  <a:cubicBezTo>
                    <a:pt x="3458177" y="2620683"/>
                    <a:pt x="3451495" y="2625538"/>
                    <a:pt x="3443380" y="2625865"/>
                  </a:cubicBezTo>
                  <a:cubicBezTo>
                    <a:pt x="3434216" y="2626027"/>
                    <a:pt x="3424087" y="2625497"/>
                    <a:pt x="3420587" y="2613654"/>
                  </a:cubicBezTo>
                  <a:cubicBezTo>
                    <a:pt x="3420120" y="2609818"/>
                    <a:pt x="3418822" y="2611224"/>
                    <a:pt x="3417441" y="2613156"/>
                  </a:cubicBezTo>
                  <a:cubicBezTo>
                    <a:pt x="3388787" y="2620983"/>
                    <a:pt x="3359722" y="2621217"/>
                    <a:pt x="3333756" y="2605278"/>
                  </a:cubicBezTo>
                  <a:cubicBezTo>
                    <a:pt x="3326912" y="2600969"/>
                    <a:pt x="3328132" y="2589874"/>
                    <a:pt x="3325100" y="2581868"/>
                  </a:cubicBezTo>
                  <a:cubicBezTo>
                    <a:pt x="3324025" y="2578473"/>
                    <a:pt x="3325547" y="2572262"/>
                    <a:pt x="3318589" y="2575462"/>
                  </a:cubicBezTo>
                  <a:cubicBezTo>
                    <a:pt x="3312764" y="2578302"/>
                    <a:pt x="3307270" y="2579044"/>
                    <a:pt x="3305204" y="2571729"/>
                  </a:cubicBezTo>
                  <a:cubicBezTo>
                    <a:pt x="3303303" y="2563365"/>
                    <a:pt x="3308687" y="2559917"/>
                    <a:pt x="3316361" y="2558982"/>
                  </a:cubicBezTo>
                  <a:cubicBezTo>
                    <a:pt x="3310982" y="2552217"/>
                    <a:pt x="3305437" y="2546501"/>
                    <a:pt x="3307290" y="2538194"/>
                  </a:cubicBezTo>
                  <a:cubicBezTo>
                    <a:pt x="3308313" y="2535131"/>
                    <a:pt x="3310384" y="2532233"/>
                    <a:pt x="3305747" y="2530962"/>
                  </a:cubicBezTo>
                  <a:cubicBezTo>
                    <a:pt x="3302160" y="2529856"/>
                    <a:pt x="3299731" y="2531621"/>
                    <a:pt x="3298183" y="2534601"/>
                  </a:cubicBezTo>
                  <a:cubicBezTo>
                    <a:pt x="3296028" y="2538022"/>
                    <a:pt x="3294066" y="2543625"/>
                    <a:pt x="3289953" y="2542436"/>
                  </a:cubicBezTo>
                  <a:cubicBezTo>
                    <a:pt x="3285144" y="2541406"/>
                    <a:pt x="3281730" y="2541537"/>
                    <a:pt x="3279280" y="2542477"/>
                  </a:cubicBezTo>
                  <a:lnTo>
                    <a:pt x="3278980" y="2542776"/>
                  </a:lnTo>
                  <a:lnTo>
                    <a:pt x="3288743" y="2549150"/>
                  </a:lnTo>
                  <a:cubicBezTo>
                    <a:pt x="3290250" y="2555156"/>
                    <a:pt x="3286584" y="2556263"/>
                    <a:pt x="3282013" y="2554876"/>
                  </a:cubicBezTo>
                  <a:lnTo>
                    <a:pt x="3273364" y="2553216"/>
                  </a:lnTo>
                  <a:lnTo>
                    <a:pt x="3271617" y="2563184"/>
                  </a:lnTo>
                  <a:cubicBezTo>
                    <a:pt x="3269348" y="2574114"/>
                    <a:pt x="3269702" y="2585458"/>
                    <a:pt x="3259817" y="2593568"/>
                  </a:cubicBezTo>
                  <a:cubicBezTo>
                    <a:pt x="3255481" y="2597182"/>
                    <a:pt x="3257522" y="2601269"/>
                    <a:pt x="3259480" y="2605879"/>
                  </a:cubicBezTo>
                  <a:cubicBezTo>
                    <a:pt x="3261796" y="2611621"/>
                    <a:pt x="3265107" y="2611071"/>
                    <a:pt x="3270159" y="2609720"/>
                  </a:cubicBezTo>
                  <a:cubicBezTo>
                    <a:pt x="3277999" y="2607736"/>
                    <a:pt x="3282911" y="2610664"/>
                    <a:pt x="3284287" y="2618945"/>
                  </a:cubicBezTo>
                  <a:cubicBezTo>
                    <a:pt x="3286931" y="2632802"/>
                    <a:pt x="3290706" y="2646302"/>
                    <a:pt x="3286808" y="2660735"/>
                  </a:cubicBezTo>
                  <a:cubicBezTo>
                    <a:pt x="3286213" y="2662792"/>
                    <a:pt x="3285991" y="2665041"/>
                    <a:pt x="3285386" y="2667163"/>
                  </a:cubicBezTo>
                  <a:lnTo>
                    <a:pt x="3283128" y="2670599"/>
                  </a:lnTo>
                  <a:lnTo>
                    <a:pt x="3292503" y="2683060"/>
                  </a:lnTo>
                  <a:lnTo>
                    <a:pt x="3298349" y="2682050"/>
                  </a:lnTo>
                  <a:cubicBezTo>
                    <a:pt x="3301910" y="2679926"/>
                    <a:pt x="3304962" y="2676781"/>
                    <a:pt x="3307862" y="2673746"/>
                  </a:cubicBezTo>
                  <a:cubicBezTo>
                    <a:pt x="3316339" y="2664337"/>
                    <a:pt x="3324429" y="2660781"/>
                    <a:pt x="3336874" y="2667053"/>
                  </a:cubicBezTo>
                  <a:cubicBezTo>
                    <a:pt x="3346339" y="2671777"/>
                    <a:pt x="3356551" y="2671781"/>
                    <a:pt x="3361333" y="2658563"/>
                  </a:cubicBezTo>
                  <a:cubicBezTo>
                    <a:pt x="3364152" y="2650945"/>
                    <a:pt x="3370475" y="2644959"/>
                    <a:pt x="3378700" y="2647336"/>
                  </a:cubicBezTo>
                  <a:cubicBezTo>
                    <a:pt x="3386924" y="2649714"/>
                    <a:pt x="3391613" y="2657445"/>
                    <a:pt x="3389842" y="2665227"/>
                  </a:cubicBezTo>
                  <a:cubicBezTo>
                    <a:pt x="3387932" y="2677289"/>
                    <a:pt x="3403441" y="2684583"/>
                    <a:pt x="3397694" y="2697111"/>
                  </a:cubicBezTo>
                  <a:cubicBezTo>
                    <a:pt x="3397694" y="2697111"/>
                    <a:pt x="3399101" y="2698409"/>
                    <a:pt x="3400149" y="2698576"/>
                  </a:cubicBezTo>
                  <a:cubicBezTo>
                    <a:pt x="3408457" y="2700428"/>
                    <a:pt x="3418089" y="2704104"/>
                    <a:pt x="3417201" y="2713102"/>
                  </a:cubicBezTo>
                  <a:cubicBezTo>
                    <a:pt x="3415815" y="2725246"/>
                    <a:pt x="3419149" y="2738138"/>
                    <a:pt x="3410947" y="2749202"/>
                  </a:cubicBezTo>
                  <a:cubicBezTo>
                    <a:pt x="3409040" y="2751051"/>
                    <a:pt x="3407301" y="2751850"/>
                    <a:pt x="3404597" y="2751959"/>
                  </a:cubicBezTo>
                  <a:cubicBezTo>
                    <a:pt x="3400650" y="2749721"/>
                    <a:pt x="3397394" y="2746518"/>
                    <a:pt x="3393284" y="2745329"/>
                  </a:cubicBezTo>
                  <a:cubicBezTo>
                    <a:pt x="3391710" y="2745080"/>
                    <a:pt x="3390827" y="2743865"/>
                    <a:pt x="3389862" y="2743175"/>
                  </a:cubicBezTo>
                  <a:cubicBezTo>
                    <a:pt x="3379597" y="2736711"/>
                    <a:pt x="3371762" y="2728483"/>
                    <a:pt x="3369393" y="2716281"/>
                  </a:cubicBezTo>
                  <a:cubicBezTo>
                    <a:pt x="3368210" y="2710181"/>
                    <a:pt x="3363739" y="2707860"/>
                    <a:pt x="3358136" y="2705898"/>
                  </a:cubicBezTo>
                  <a:cubicBezTo>
                    <a:pt x="3347981" y="2702139"/>
                    <a:pt x="3336969" y="2700395"/>
                    <a:pt x="3326206" y="2697078"/>
                  </a:cubicBezTo>
                  <a:cubicBezTo>
                    <a:pt x="3317015" y="2694010"/>
                    <a:pt x="3302759" y="2701932"/>
                    <a:pt x="3295330" y="2711615"/>
                  </a:cubicBezTo>
                  <a:lnTo>
                    <a:pt x="3292130" y="2718355"/>
                  </a:lnTo>
                  <a:lnTo>
                    <a:pt x="3297187" y="2727762"/>
                  </a:lnTo>
                  <a:lnTo>
                    <a:pt x="3289779" y="2725356"/>
                  </a:lnTo>
                  <a:lnTo>
                    <a:pt x="3287722" y="2734726"/>
                  </a:lnTo>
                  <a:cubicBezTo>
                    <a:pt x="3287026" y="2739119"/>
                    <a:pt x="3287128" y="2743569"/>
                    <a:pt x="3289609" y="2748262"/>
                  </a:cubicBezTo>
                  <a:cubicBezTo>
                    <a:pt x="3292175" y="2752432"/>
                    <a:pt x="3290295" y="2757509"/>
                    <a:pt x="3285161" y="2759383"/>
                  </a:cubicBezTo>
                  <a:cubicBezTo>
                    <a:pt x="3280026" y="2761258"/>
                    <a:pt x="3276329" y="2757447"/>
                    <a:pt x="3274895" y="2752920"/>
                  </a:cubicBezTo>
                  <a:lnTo>
                    <a:pt x="3271161" y="2736485"/>
                  </a:lnTo>
                  <a:lnTo>
                    <a:pt x="3266142" y="2736601"/>
                  </a:lnTo>
                  <a:lnTo>
                    <a:pt x="3258831" y="2739855"/>
                  </a:lnTo>
                  <a:lnTo>
                    <a:pt x="3262278" y="2745613"/>
                  </a:lnTo>
                  <a:cubicBezTo>
                    <a:pt x="3263394" y="2750023"/>
                    <a:pt x="3261025" y="2753948"/>
                    <a:pt x="3255571" y="2759535"/>
                  </a:cubicBezTo>
                  <a:cubicBezTo>
                    <a:pt x="3249305" y="2761769"/>
                    <a:pt x="3241355" y="2761047"/>
                    <a:pt x="3238454" y="2769189"/>
                  </a:cubicBezTo>
                  <a:cubicBezTo>
                    <a:pt x="3233288" y="2778045"/>
                    <a:pt x="3235796" y="2785969"/>
                    <a:pt x="3240926" y="2794307"/>
                  </a:cubicBezTo>
                  <a:cubicBezTo>
                    <a:pt x="3245615" y="2802038"/>
                    <a:pt x="3253615" y="2809218"/>
                    <a:pt x="3248725" y="2819731"/>
                  </a:cubicBezTo>
                  <a:cubicBezTo>
                    <a:pt x="3241851" y="2822406"/>
                    <a:pt x="3235060" y="2824555"/>
                    <a:pt x="3228986" y="2828968"/>
                  </a:cubicBezTo>
                  <a:cubicBezTo>
                    <a:pt x="3225341" y="2831618"/>
                    <a:pt x="3217200" y="2828715"/>
                    <a:pt x="3218493" y="2837521"/>
                  </a:cubicBezTo>
                  <a:cubicBezTo>
                    <a:pt x="3220010" y="2841524"/>
                    <a:pt x="3224039" y="2843237"/>
                    <a:pt x="3226246" y="2846274"/>
                  </a:cubicBezTo>
                  <a:cubicBezTo>
                    <a:pt x="3226687" y="2846882"/>
                    <a:pt x="3227735" y="2847048"/>
                    <a:pt x="3228785" y="2847214"/>
                  </a:cubicBezTo>
                  <a:cubicBezTo>
                    <a:pt x="3233529" y="2851191"/>
                    <a:pt x="3242060" y="2848241"/>
                    <a:pt x="3244569" y="2856164"/>
                  </a:cubicBezTo>
                  <a:cubicBezTo>
                    <a:pt x="3241474" y="2862124"/>
                    <a:pt x="3235872" y="2860162"/>
                    <a:pt x="3231069" y="2859939"/>
                  </a:cubicBezTo>
                  <a:cubicBezTo>
                    <a:pt x="3226267" y="2859716"/>
                    <a:pt x="3220940" y="2859411"/>
                    <a:pt x="3216055" y="2859712"/>
                  </a:cubicBezTo>
                  <a:cubicBezTo>
                    <a:pt x="3197119" y="2860475"/>
                    <a:pt x="3194108" y="2865911"/>
                    <a:pt x="3202712" y="2882863"/>
                  </a:cubicBezTo>
                  <a:cubicBezTo>
                    <a:pt x="3205277" y="2887032"/>
                    <a:pt x="3208366" y="2891284"/>
                    <a:pt x="3211539" y="2895012"/>
                  </a:cubicBezTo>
                  <a:cubicBezTo>
                    <a:pt x="3214073" y="2906164"/>
                    <a:pt x="3208082" y="2910053"/>
                    <a:pt x="3198034" y="2908999"/>
                  </a:cubicBezTo>
                  <a:cubicBezTo>
                    <a:pt x="3192708" y="2908693"/>
                    <a:pt x="3186940" y="2907781"/>
                    <a:pt x="3181779" y="2906425"/>
                  </a:cubicBezTo>
                  <a:cubicBezTo>
                    <a:pt x="3173471" y="2904572"/>
                    <a:pt x="3167978" y="2905314"/>
                    <a:pt x="3165269" y="2915636"/>
                  </a:cubicBezTo>
                  <a:cubicBezTo>
                    <a:pt x="3162392" y="2927007"/>
                    <a:pt x="3152205" y="2930232"/>
                    <a:pt x="3141111" y="2929013"/>
                  </a:cubicBezTo>
                  <a:cubicBezTo>
                    <a:pt x="3115166" y="2926516"/>
                    <a:pt x="3115166" y="2926516"/>
                    <a:pt x="3111788" y="2951246"/>
                  </a:cubicBezTo>
                  <a:cubicBezTo>
                    <a:pt x="3110957" y="2956489"/>
                    <a:pt x="3115921" y="2965877"/>
                    <a:pt x="3103501" y="2962833"/>
                  </a:cubicBezTo>
                  <a:cubicBezTo>
                    <a:pt x="3101736" y="2960405"/>
                    <a:pt x="3099970" y="2957975"/>
                    <a:pt x="3098730" y="2955628"/>
                  </a:cubicBezTo>
                  <a:cubicBezTo>
                    <a:pt x="3091336" y="2948006"/>
                    <a:pt x="3088766" y="2954051"/>
                    <a:pt x="3085672" y="2960010"/>
                  </a:cubicBezTo>
                  <a:lnTo>
                    <a:pt x="3081075" y="2967665"/>
                  </a:lnTo>
                  <a:lnTo>
                    <a:pt x="3086646" y="2973865"/>
                  </a:lnTo>
                  <a:cubicBezTo>
                    <a:pt x="3082765" y="2979344"/>
                    <a:pt x="3077484" y="2976633"/>
                    <a:pt x="3072757" y="2975754"/>
                  </a:cubicBezTo>
                  <a:lnTo>
                    <a:pt x="3067356" y="2974923"/>
                  </a:lnTo>
                  <a:lnTo>
                    <a:pt x="3062755" y="2975733"/>
                  </a:lnTo>
                  <a:cubicBezTo>
                    <a:pt x="3057070" y="2974295"/>
                    <a:pt x="3050720" y="2977052"/>
                    <a:pt x="3044703" y="2977712"/>
                  </a:cubicBezTo>
                  <a:lnTo>
                    <a:pt x="3040222" y="2977051"/>
                  </a:lnTo>
                  <a:lnTo>
                    <a:pt x="3038819" y="2983436"/>
                  </a:lnTo>
                  <a:cubicBezTo>
                    <a:pt x="3039046" y="2986401"/>
                    <a:pt x="3039976" y="2990082"/>
                    <a:pt x="3041525" y="2994574"/>
                  </a:cubicBezTo>
                  <a:cubicBezTo>
                    <a:pt x="3043494" y="2999055"/>
                    <a:pt x="3045971" y="3003690"/>
                    <a:pt x="3048604" y="3007817"/>
                  </a:cubicBezTo>
                  <a:cubicBezTo>
                    <a:pt x="3049585" y="3019212"/>
                    <a:pt x="3043117" y="3022243"/>
                    <a:pt x="3033310" y="3019823"/>
                  </a:cubicBezTo>
                  <a:cubicBezTo>
                    <a:pt x="3028074" y="3018789"/>
                    <a:pt x="3022487" y="3017094"/>
                    <a:pt x="3017560" y="3015045"/>
                  </a:cubicBezTo>
                  <a:cubicBezTo>
                    <a:pt x="3013572" y="3013557"/>
                    <a:pt x="3010193" y="3012808"/>
                    <a:pt x="3007298" y="3013664"/>
                  </a:cubicBezTo>
                  <a:lnTo>
                    <a:pt x="3000754" y="3020997"/>
                  </a:lnTo>
                  <a:lnTo>
                    <a:pt x="3001671" y="3021465"/>
                  </a:lnTo>
                  <a:cubicBezTo>
                    <a:pt x="3004090" y="3027015"/>
                    <a:pt x="2999125" y="3031007"/>
                    <a:pt x="2995069" y="3033588"/>
                  </a:cubicBezTo>
                  <a:cubicBezTo>
                    <a:pt x="2966756" y="3050907"/>
                    <a:pt x="2963849" y="3081180"/>
                    <a:pt x="2954465" y="3108485"/>
                  </a:cubicBezTo>
                  <a:cubicBezTo>
                    <a:pt x="2952244" y="3115040"/>
                    <a:pt x="2957144" y="3118592"/>
                    <a:pt x="2960471" y="3122730"/>
                  </a:cubicBezTo>
                  <a:cubicBezTo>
                    <a:pt x="2964716" y="3128855"/>
                    <a:pt x="2974348" y="3134054"/>
                    <a:pt x="2970885" y="3141609"/>
                  </a:cubicBezTo>
                  <a:cubicBezTo>
                    <a:pt x="2966513" y="3150575"/>
                    <a:pt x="2956954" y="3141230"/>
                    <a:pt x="2950245" y="3143900"/>
                  </a:cubicBezTo>
                  <a:cubicBezTo>
                    <a:pt x="2933758" y="3149664"/>
                    <a:pt x="2931698" y="3154727"/>
                    <a:pt x="2937957" y="3170134"/>
                  </a:cubicBezTo>
                  <a:cubicBezTo>
                    <a:pt x="2941292" y="3177671"/>
                    <a:pt x="2941813" y="3186791"/>
                    <a:pt x="2945149" y="3194327"/>
                  </a:cubicBezTo>
                  <a:cubicBezTo>
                    <a:pt x="2949672" y="3211811"/>
                    <a:pt x="2950876" y="3228558"/>
                    <a:pt x="2943374" y="3245492"/>
                  </a:cubicBezTo>
                  <a:cubicBezTo>
                    <a:pt x="2939748" y="3254539"/>
                    <a:pt x="2931141" y="3260780"/>
                    <a:pt x="2924099" y="3263038"/>
                  </a:cubicBezTo>
                  <a:cubicBezTo>
                    <a:pt x="2915896" y="3265546"/>
                    <a:pt x="2912505" y="3268954"/>
                    <a:pt x="2910544" y="3280070"/>
                  </a:cubicBezTo>
                  <a:cubicBezTo>
                    <a:pt x="2904942" y="3262092"/>
                    <a:pt x="2899979" y="3266085"/>
                    <a:pt x="2895111" y="3276129"/>
                  </a:cubicBezTo>
                  <a:cubicBezTo>
                    <a:pt x="2885713" y="3265292"/>
                    <a:pt x="2878556" y="3254697"/>
                    <a:pt x="2863294" y="3252663"/>
                  </a:cubicBezTo>
                  <a:cubicBezTo>
                    <a:pt x="2853589" y="3251609"/>
                    <a:pt x="2844372" y="3246078"/>
                    <a:pt x="2834578" y="3242372"/>
                  </a:cubicBezTo>
                  <a:cubicBezTo>
                    <a:pt x="2815404" y="3234626"/>
                    <a:pt x="2799080" y="3238897"/>
                    <a:pt x="2785273" y="3254770"/>
                  </a:cubicBezTo>
                  <a:cubicBezTo>
                    <a:pt x="2782296" y="3257845"/>
                    <a:pt x="2778905" y="3261253"/>
                    <a:pt x="2775514" y="3264662"/>
                  </a:cubicBezTo>
                  <a:cubicBezTo>
                    <a:pt x="2771296" y="3268736"/>
                    <a:pt x="2767500" y="3275876"/>
                    <a:pt x="2760612" y="3273241"/>
                  </a:cubicBezTo>
                  <a:cubicBezTo>
                    <a:pt x="2754055" y="3271019"/>
                    <a:pt x="2757519" y="3263464"/>
                    <a:pt x="2756924" y="3258492"/>
                  </a:cubicBezTo>
                  <a:cubicBezTo>
                    <a:pt x="2756502" y="3255424"/>
                    <a:pt x="2756908" y="3251691"/>
                    <a:pt x="2754004" y="3250621"/>
                  </a:cubicBezTo>
                  <a:cubicBezTo>
                    <a:pt x="2750019" y="3249056"/>
                    <a:pt x="2748786" y="3253454"/>
                    <a:pt x="2747464" y="3255198"/>
                  </a:cubicBezTo>
                  <a:cubicBezTo>
                    <a:pt x="2734745" y="3274966"/>
                    <a:pt x="2715086" y="3271699"/>
                    <a:pt x="2697171" y="3269754"/>
                  </a:cubicBezTo>
                  <a:cubicBezTo>
                    <a:pt x="2690702" y="3269336"/>
                    <a:pt x="2681718" y="3270557"/>
                    <a:pt x="2675868" y="3265425"/>
                  </a:cubicBezTo>
                  <a:lnTo>
                    <a:pt x="2673392" y="3261362"/>
                  </a:lnTo>
                  <a:lnTo>
                    <a:pt x="2671104" y="3263092"/>
                  </a:lnTo>
                  <a:cubicBezTo>
                    <a:pt x="2666552" y="3263613"/>
                    <a:pt x="2664247" y="3261124"/>
                    <a:pt x="2662639" y="3257802"/>
                  </a:cubicBezTo>
                  <a:lnTo>
                    <a:pt x="2660869" y="3253543"/>
                  </a:lnTo>
                  <a:lnTo>
                    <a:pt x="2650158" y="3249077"/>
                  </a:lnTo>
                  <a:lnTo>
                    <a:pt x="2645756" y="3244534"/>
                  </a:lnTo>
                  <a:lnTo>
                    <a:pt x="2645179" y="3248918"/>
                  </a:lnTo>
                  <a:cubicBezTo>
                    <a:pt x="2641114" y="3279761"/>
                    <a:pt x="2615735" y="3286951"/>
                    <a:pt x="2593191" y="3294739"/>
                  </a:cubicBezTo>
                  <a:cubicBezTo>
                    <a:pt x="2582551" y="3298941"/>
                    <a:pt x="2568205" y="3309155"/>
                    <a:pt x="2555482" y="3295150"/>
                  </a:cubicBezTo>
                  <a:cubicBezTo>
                    <a:pt x="2534031" y="3302297"/>
                    <a:pt x="2515642" y="3294718"/>
                    <a:pt x="2497398" y="3286039"/>
                  </a:cubicBezTo>
                  <a:lnTo>
                    <a:pt x="2490388" y="3282957"/>
                  </a:lnTo>
                  <a:lnTo>
                    <a:pt x="2483284" y="3290519"/>
                  </a:lnTo>
                  <a:lnTo>
                    <a:pt x="2482076" y="3297985"/>
                  </a:lnTo>
                  <a:lnTo>
                    <a:pt x="2485672" y="3308429"/>
                  </a:lnTo>
                  <a:cubicBezTo>
                    <a:pt x="2485806" y="3310799"/>
                    <a:pt x="2485025" y="3312769"/>
                    <a:pt x="2482573" y="3314037"/>
                  </a:cubicBezTo>
                  <a:lnTo>
                    <a:pt x="2480335" y="3314275"/>
                  </a:lnTo>
                  <a:lnTo>
                    <a:pt x="2480624" y="3329114"/>
                  </a:lnTo>
                  <a:cubicBezTo>
                    <a:pt x="2479979" y="3335540"/>
                    <a:pt x="2477620" y="3341494"/>
                    <a:pt x="2470723" y="3346053"/>
                  </a:cubicBezTo>
                  <a:cubicBezTo>
                    <a:pt x="2460376" y="3344167"/>
                    <a:pt x="2450521" y="3341704"/>
                    <a:pt x="2439847" y="3342529"/>
                  </a:cubicBezTo>
                  <a:cubicBezTo>
                    <a:pt x="2433442" y="3343024"/>
                    <a:pt x="2425721" y="3333418"/>
                    <a:pt x="2420715" y="3345080"/>
                  </a:cubicBezTo>
                  <a:cubicBezTo>
                    <a:pt x="2419567" y="3351075"/>
                    <a:pt x="2423182" y="3356165"/>
                    <a:pt x="2423593" y="3361502"/>
                  </a:cubicBezTo>
                  <a:cubicBezTo>
                    <a:pt x="2423675" y="3362570"/>
                    <a:pt x="2424824" y="3363555"/>
                    <a:pt x="2425975" y="3364541"/>
                  </a:cubicBezTo>
                  <a:cubicBezTo>
                    <a:pt x="2428769" y="3372915"/>
                    <a:pt x="2441333" y="3375703"/>
                    <a:pt x="2438462" y="3387201"/>
                  </a:cubicBezTo>
                  <a:cubicBezTo>
                    <a:pt x="2430252" y="3392130"/>
                    <a:pt x="2424912" y="3385562"/>
                    <a:pt x="2419245" y="3381705"/>
                  </a:cubicBezTo>
                  <a:cubicBezTo>
                    <a:pt x="2413579" y="3377846"/>
                    <a:pt x="2407338" y="3373495"/>
                    <a:pt x="2401177" y="3370212"/>
                  </a:cubicBezTo>
                  <a:cubicBezTo>
                    <a:pt x="2377607" y="3356996"/>
                    <a:pt x="2369889" y="3361351"/>
                    <a:pt x="2367679" y="3388368"/>
                  </a:cubicBezTo>
                  <a:cubicBezTo>
                    <a:pt x="2367681" y="3395347"/>
                    <a:pt x="2368257" y="3402819"/>
                    <a:pt x="2369327" y="3409717"/>
                  </a:cubicBezTo>
                  <a:cubicBezTo>
                    <a:pt x="2364076" y="3425156"/>
                    <a:pt x="2353893" y="3425405"/>
                    <a:pt x="2342476" y="3416622"/>
                  </a:cubicBezTo>
                  <a:cubicBezTo>
                    <a:pt x="2336234" y="3412270"/>
                    <a:pt x="2329910" y="3406853"/>
                    <a:pt x="2324654" y="3401353"/>
                  </a:cubicBezTo>
                  <a:cubicBezTo>
                    <a:pt x="2320301" y="3397124"/>
                    <a:pt x="2316317" y="3394210"/>
                    <a:pt x="2312047" y="3393667"/>
                  </a:cubicBezTo>
                  <a:lnTo>
                    <a:pt x="2299300" y="3399488"/>
                  </a:lnTo>
                  <a:lnTo>
                    <a:pt x="2300228" y="3400626"/>
                  </a:lnTo>
                  <a:cubicBezTo>
                    <a:pt x="2300204" y="3409258"/>
                    <a:pt x="2291433" y="3411624"/>
                    <a:pt x="2284657" y="3412668"/>
                  </a:cubicBezTo>
                  <a:cubicBezTo>
                    <a:pt x="2237761" y="3419045"/>
                    <a:pt x="2216610" y="3456901"/>
                    <a:pt x="2188704" y="3487168"/>
                  </a:cubicBezTo>
                  <a:cubicBezTo>
                    <a:pt x="2182045" y="3494454"/>
                    <a:pt x="2186406" y="3501902"/>
                    <a:pt x="2188378" y="3509212"/>
                  </a:cubicBezTo>
                  <a:cubicBezTo>
                    <a:pt x="2190408" y="3519642"/>
                    <a:pt x="2200003" y="3531952"/>
                    <a:pt x="2191148" y="3539830"/>
                  </a:cubicBezTo>
                  <a:cubicBezTo>
                    <a:pt x="2180300" y="3549029"/>
                    <a:pt x="2173177" y="3531348"/>
                    <a:pt x="2162887" y="3530987"/>
                  </a:cubicBezTo>
                  <a:cubicBezTo>
                    <a:pt x="2138058" y="3529060"/>
                    <a:pt x="2132466" y="3534489"/>
                    <a:pt x="2131803" y="3558191"/>
                  </a:cubicBezTo>
                  <a:cubicBezTo>
                    <a:pt x="2131837" y="3569945"/>
                    <a:pt x="2127289" y="3582150"/>
                    <a:pt x="2127323" y="3593902"/>
                  </a:cubicBezTo>
                  <a:cubicBezTo>
                    <a:pt x="2123203" y="3619322"/>
                    <a:pt x="2115173" y="3641877"/>
                    <a:pt x="2095670" y="3659684"/>
                  </a:cubicBezTo>
                  <a:cubicBezTo>
                    <a:pt x="2085748" y="3669416"/>
                    <a:pt x="2070932" y="3672630"/>
                    <a:pt x="2060444" y="3671539"/>
                  </a:cubicBezTo>
                  <a:cubicBezTo>
                    <a:pt x="2048297" y="3670111"/>
                    <a:pt x="2041916" y="3672616"/>
                    <a:pt x="2032982" y="3686004"/>
                  </a:cubicBezTo>
                  <a:cubicBezTo>
                    <a:pt x="2035977" y="3659320"/>
                    <a:pt x="2027206" y="3661688"/>
                    <a:pt x="2015093" y="3672010"/>
                  </a:cubicBezTo>
                  <a:cubicBezTo>
                    <a:pt x="2009037" y="3652473"/>
                    <a:pt x="2005767" y="3634536"/>
                    <a:pt x="1987008" y="3623131"/>
                  </a:cubicBezTo>
                  <a:cubicBezTo>
                    <a:pt x="1974942" y="3616191"/>
                    <a:pt x="1966079" y="3603684"/>
                    <a:pt x="1955418" y="3593230"/>
                  </a:cubicBezTo>
                  <a:cubicBezTo>
                    <a:pt x="1934826" y="3572124"/>
                    <a:pt x="1911064" y="3568340"/>
                    <a:pt x="1883937" y="3581147"/>
                  </a:cubicBezTo>
                  <a:cubicBezTo>
                    <a:pt x="1878288" y="3583457"/>
                    <a:pt x="1871906" y="3585962"/>
                    <a:pt x="1865526" y="3588467"/>
                  </a:cubicBezTo>
                  <a:cubicBezTo>
                    <a:pt x="1857682" y="3591367"/>
                    <a:pt x="1848632" y="3598513"/>
                    <a:pt x="1841150" y="3591124"/>
                  </a:cubicBezTo>
                  <a:cubicBezTo>
                    <a:pt x="1833863" y="3584462"/>
                    <a:pt x="1842717" y="3576586"/>
                    <a:pt x="1844793" y="3569752"/>
                  </a:cubicBezTo>
                  <a:cubicBezTo>
                    <a:pt x="1846001" y="3565506"/>
                    <a:pt x="1848670" y="3560865"/>
                    <a:pt x="1845492" y="3557803"/>
                  </a:cubicBezTo>
                  <a:cubicBezTo>
                    <a:pt x="1841187" y="3553474"/>
                    <a:pt x="1837057" y="3558510"/>
                    <a:pt x="1834329" y="3560030"/>
                  </a:cubicBezTo>
                  <a:cubicBezTo>
                    <a:pt x="1806391" y="3578544"/>
                    <a:pt x="1782596" y="3563008"/>
                    <a:pt x="1760322" y="3550197"/>
                  </a:cubicBezTo>
                  <a:cubicBezTo>
                    <a:pt x="1749380" y="3544524"/>
                    <a:pt x="1730935" y="3540090"/>
                    <a:pt x="1733314" y="3519845"/>
                  </a:cubicBezTo>
                  <a:cubicBezTo>
                    <a:pt x="1691352" y="3495095"/>
                    <a:pt x="1705916" y="3438629"/>
                    <a:pt x="1671934" y="3408590"/>
                  </a:cubicBezTo>
                  <a:cubicBezTo>
                    <a:pt x="1665972" y="3403926"/>
                    <a:pt x="1663072" y="3396083"/>
                    <a:pt x="1655345" y="3405224"/>
                  </a:cubicBezTo>
                  <a:cubicBezTo>
                    <a:pt x="1645285" y="3417348"/>
                    <a:pt x="1642722" y="3407845"/>
                    <a:pt x="1640552" y="3399806"/>
                  </a:cubicBezTo>
                  <a:lnTo>
                    <a:pt x="1637976" y="3390256"/>
                  </a:lnTo>
                  <a:lnTo>
                    <a:pt x="1618072" y="3387135"/>
                  </a:lnTo>
                  <a:lnTo>
                    <a:pt x="1615043" y="3382230"/>
                  </a:lnTo>
                  <a:lnTo>
                    <a:pt x="1596941" y="3395104"/>
                  </a:lnTo>
                  <a:cubicBezTo>
                    <a:pt x="1583413" y="3388558"/>
                    <a:pt x="1595388" y="3380625"/>
                    <a:pt x="1596004" y="3374186"/>
                  </a:cubicBezTo>
                  <a:cubicBezTo>
                    <a:pt x="1589899" y="3371911"/>
                    <a:pt x="1581976" y="3380323"/>
                    <a:pt x="1578147" y="3371945"/>
                  </a:cubicBezTo>
                  <a:lnTo>
                    <a:pt x="1578554" y="3370072"/>
                  </a:lnTo>
                  <a:lnTo>
                    <a:pt x="1564569" y="3381484"/>
                  </a:lnTo>
                  <a:cubicBezTo>
                    <a:pt x="1555951" y="3391072"/>
                    <a:pt x="1549450" y="3404954"/>
                    <a:pt x="1533082" y="3402615"/>
                  </a:cubicBezTo>
                  <a:cubicBezTo>
                    <a:pt x="1526596" y="3394333"/>
                    <a:pt x="1520861" y="3385951"/>
                    <a:pt x="1512331" y="3379479"/>
                  </a:cubicBezTo>
                  <a:cubicBezTo>
                    <a:pt x="1507215" y="3375597"/>
                    <a:pt x="1507818" y="3363287"/>
                    <a:pt x="1496332" y="3368684"/>
                  </a:cubicBezTo>
                  <a:cubicBezTo>
                    <a:pt x="1491493" y="3372404"/>
                    <a:pt x="1490817" y="3378610"/>
                    <a:pt x="1487582" y="3382875"/>
                  </a:cubicBezTo>
                  <a:cubicBezTo>
                    <a:pt x="1486932" y="3383729"/>
                    <a:pt x="1487139" y="3385227"/>
                    <a:pt x="1487345" y="3386728"/>
                  </a:cubicBezTo>
                  <a:cubicBezTo>
                    <a:pt x="1483873" y="3394847"/>
                    <a:pt x="1491418" y="3405273"/>
                    <a:pt x="1481637" y="3411963"/>
                  </a:cubicBezTo>
                  <a:cubicBezTo>
                    <a:pt x="1472225" y="3410198"/>
                    <a:pt x="1472594" y="3401742"/>
                    <a:pt x="1470917" y="3395095"/>
                  </a:cubicBezTo>
                  <a:cubicBezTo>
                    <a:pt x="1469241" y="3388447"/>
                    <a:pt x="1467462" y="3381050"/>
                    <a:pt x="1465036" y="3374505"/>
                  </a:cubicBezTo>
                  <a:cubicBezTo>
                    <a:pt x="1456185" y="3348974"/>
                    <a:pt x="1447523" y="3347105"/>
                    <a:pt x="1427933" y="3365840"/>
                  </a:cubicBezTo>
                  <a:cubicBezTo>
                    <a:pt x="1423299" y="3371059"/>
                    <a:pt x="1418769" y="3377031"/>
                    <a:pt x="1414989" y="3382899"/>
                  </a:cubicBezTo>
                  <a:cubicBezTo>
                    <a:pt x="1400812" y="3390958"/>
                    <a:pt x="1393032" y="3384383"/>
                    <a:pt x="1390328" y="3370234"/>
                  </a:cubicBezTo>
                  <a:cubicBezTo>
                    <a:pt x="1388548" y="3362836"/>
                    <a:pt x="1387417" y="3354586"/>
                    <a:pt x="1387138" y="3346982"/>
                  </a:cubicBezTo>
                  <a:cubicBezTo>
                    <a:pt x="1386242" y="3334879"/>
                    <a:pt x="1382963" y="3327687"/>
                    <a:pt x="1367757" y="3328245"/>
                  </a:cubicBezTo>
                  <a:cubicBezTo>
                    <a:pt x="1351050" y="3329009"/>
                    <a:pt x="1342448" y="3316434"/>
                    <a:pt x="1339537" y="3300787"/>
                  </a:cubicBezTo>
                  <a:cubicBezTo>
                    <a:pt x="1332245" y="3264343"/>
                    <a:pt x="1332245" y="3264343"/>
                    <a:pt x="1297095" y="3269929"/>
                  </a:cubicBezTo>
                  <a:cubicBezTo>
                    <a:pt x="1289595" y="3270957"/>
                    <a:pt x="1278829" y="3281605"/>
                    <a:pt x="1277860" y="3263398"/>
                  </a:cubicBezTo>
                  <a:cubicBezTo>
                    <a:pt x="1280448" y="3259987"/>
                    <a:pt x="1283036" y="3256573"/>
                    <a:pt x="1285729" y="3253912"/>
                  </a:cubicBezTo>
                  <a:cubicBezTo>
                    <a:pt x="1293083" y="3240677"/>
                    <a:pt x="1283773" y="3239661"/>
                    <a:pt x="1274362" y="3237896"/>
                  </a:cubicBezTo>
                  <a:cubicBezTo>
                    <a:pt x="1257450" y="3237158"/>
                    <a:pt x="1245376" y="3232702"/>
                    <a:pt x="1243451" y="3213097"/>
                  </a:cubicBezTo>
                  <a:cubicBezTo>
                    <a:pt x="1243069" y="3204745"/>
                    <a:pt x="1236687" y="3197214"/>
                    <a:pt x="1233305" y="3189274"/>
                  </a:cubicBezTo>
                  <a:lnTo>
                    <a:pt x="1231404" y="3176435"/>
                  </a:lnTo>
                  <a:lnTo>
                    <a:pt x="1223095" y="3189026"/>
                  </a:lnTo>
                  <a:cubicBezTo>
                    <a:pt x="1218169" y="3198801"/>
                    <a:pt x="1211403" y="3208052"/>
                    <a:pt x="1202226" y="3214473"/>
                  </a:cubicBezTo>
                  <a:cubicBezTo>
                    <a:pt x="1187451" y="3224966"/>
                    <a:pt x="1169354" y="3229919"/>
                    <a:pt x="1160715" y="3248436"/>
                  </a:cubicBezTo>
                  <a:cubicBezTo>
                    <a:pt x="1157062" y="3256430"/>
                    <a:pt x="1148006" y="3261353"/>
                    <a:pt x="1140446" y="3266397"/>
                  </a:cubicBezTo>
                  <a:cubicBezTo>
                    <a:pt x="1136060" y="3269437"/>
                    <a:pt x="1131389" y="3271323"/>
                    <a:pt x="1126105" y="3266756"/>
                  </a:cubicBezTo>
                  <a:cubicBezTo>
                    <a:pt x="1132527" y="3275932"/>
                    <a:pt x="1130774" y="3283701"/>
                    <a:pt x="1123155" y="3289494"/>
                  </a:cubicBezTo>
                  <a:cubicBezTo>
                    <a:pt x="1107107" y="3301768"/>
                    <a:pt x="1095191" y="3318892"/>
                    <a:pt x="1074384" y="3324758"/>
                  </a:cubicBezTo>
                  <a:cubicBezTo>
                    <a:pt x="1069369" y="3326241"/>
                    <a:pt x="1065553" y="3331585"/>
                    <a:pt x="1061166" y="3334623"/>
                  </a:cubicBezTo>
                  <a:cubicBezTo>
                    <a:pt x="1047258" y="3343678"/>
                    <a:pt x="1034041" y="3353543"/>
                    <a:pt x="1018008" y="3360921"/>
                  </a:cubicBezTo>
                  <a:cubicBezTo>
                    <a:pt x="1002036" y="3367552"/>
                    <a:pt x="982097" y="3371981"/>
                    <a:pt x="969896" y="3387953"/>
                  </a:cubicBezTo>
                  <a:cubicBezTo>
                    <a:pt x="963654" y="3395362"/>
                    <a:pt x="955166" y="3402592"/>
                    <a:pt x="943250" y="3400885"/>
                  </a:cubicBezTo>
                  <a:lnTo>
                    <a:pt x="942382" y="3402321"/>
                  </a:lnTo>
                  <a:lnTo>
                    <a:pt x="942381" y="3402321"/>
                  </a:lnTo>
                  <a:cubicBezTo>
                    <a:pt x="942292" y="3403444"/>
                    <a:pt x="942120" y="3403242"/>
                    <a:pt x="942165" y="3402681"/>
                  </a:cubicBezTo>
                  <a:lnTo>
                    <a:pt x="942382" y="3402321"/>
                  </a:lnTo>
                  <a:lnTo>
                    <a:pt x="943534" y="3402037"/>
                  </a:lnTo>
                  <a:cubicBezTo>
                    <a:pt x="950854" y="3399987"/>
                    <a:pt x="953264" y="3402816"/>
                    <a:pt x="950824" y="3409777"/>
                  </a:cubicBezTo>
                  <a:cubicBezTo>
                    <a:pt x="950240" y="3412366"/>
                    <a:pt x="948219" y="3414088"/>
                    <a:pt x="946198" y="3415809"/>
                  </a:cubicBezTo>
                  <a:cubicBezTo>
                    <a:pt x="923055" y="3432035"/>
                    <a:pt x="911392" y="3460101"/>
                    <a:pt x="885435" y="3473841"/>
                  </a:cubicBezTo>
                  <a:cubicBezTo>
                    <a:pt x="881513" y="3475787"/>
                    <a:pt x="878849" y="3480846"/>
                    <a:pt x="874462" y="3483885"/>
                  </a:cubicBezTo>
                  <a:cubicBezTo>
                    <a:pt x="873653" y="3484573"/>
                    <a:pt x="872097" y="3485202"/>
                    <a:pt x="870944" y="3485487"/>
                  </a:cubicBezTo>
                  <a:cubicBezTo>
                    <a:pt x="867142" y="3485935"/>
                    <a:pt x="863984" y="3483046"/>
                    <a:pt x="860406" y="3485396"/>
                  </a:cubicBezTo>
                  <a:cubicBezTo>
                    <a:pt x="858909" y="3485276"/>
                    <a:pt x="857817" y="3484812"/>
                    <a:pt x="856724" y="3484348"/>
                  </a:cubicBezTo>
                  <a:cubicBezTo>
                    <a:pt x="853849" y="3482611"/>
                    <a:pt x="851380" y="3480530"/>
                    <a:pt x="849315" y="3478105"/>
                  </a:cubicBezTo>
                  <a:cubicBezTo>
                    <a:pt x="847533" y="3476833"/>
                    <a:pt x="846155" y="3475216"/>
                    <a:pt x="844719" y="3474347"/>
                  </a:cubicBezTo>
                  <a:cubicBezTo>
                    <a:pt x="834465" y="3475410"/>
                    <a:pt x="830184" y="3481847"/>
                    <a:pt x="828312" y="3491112"/>
                  </a:cubicBezTo>
                  <a:cubicBezTo>
                    <a:pt x="825408" y="3499166"/>
                    <a:pt x="819929" y="3501740"/>
                    <a:pt x="811816" y="3499584"/>
                  </a:cubicBezTo>
                  <a:cubicBezTo>
                    <a:pt x="805544" y="3497952"/>
                    <a:pt x="803313" y="3492878"/>
                    <a:pt x="806443" y="3486725"/>
                  </a:cubicBezTo>
                  <a:cubicBezTo>
                    <a:pt x="829451" y="3476892"/>
                    <a:pt x="845693" y="3457477"/>
                    <a:pt x="865663" y="3443258"/>
                  </a:cubicBezTo>
                  <a:cubicBezTo>
                    <a:pt x="874030" y="3437526"/>
                    <a:pt x="892757" y="3434129"/>
                    <a:pt x="891545" y="3416330"/>
                  </a:cubicBezTo>
                  <a:cubicBezTo>
                    <a:pt x="891322" y="3414428"/>
                    <a:pt x="894210" y="3411271"/>
                    <a:pt x="896111" y="3411046"/>
                  </a:cubicBezTo>
                  <a:cubicBezTo>
                    <a:pt x="912129" y="3408562"/>
                    <a:pt x="921560" y="3394252"/>
                    <a:pt x="936260" y="3389402"/>
                  </a:cubicBezTo>
                  <a:cubicBezTo>
                    <a:pt x="944389" y="3386664"/>
                    <a:pt x="951424" y="3383461"/>
                    <a:pt x="950766" y="3372862"/>
                  </a:cubicBezTo>
                  <a:cubicBezTo>
                    <a:pt x="950437" y="3367564"/>
                    <a:pt x="954479" y="3364121"/>
                    <a:pt x="958401" y="3362175"/>
                  </a:cubicBezTo>
                  <a:cubicBezTo>
                    <a:pt x="974897" y="3353704"/>
                    <a:pt x="989043" y="3341655"/>
                    <a:pt x="1002097" y="3329141"/>
                  </a:cubicBezTo>
                  <a:cubicBezTo>
                    <a:pt x="1011454" y="3320474"/>
                    <a:pt x="1021094" y="3312960"/>
                    <a:pt x="1027292" y="3301404"/>
                  </a:cubicBezTo>
                  <a:cubicBezTo>
                    <a:pt x="1032562" y="3292035"/>
                    <a:pt x="1042083" y="3286017"/>
                    <a:pt x="1054298" y="3283982"/>
                  </a:cubicBezTo>
                  <a:cubicBezTo>
                    <a:pt x="1071812" y="3281618"/>
                    <a:pt x="1077157" y="3266603"/>
                    <a:pt x="1066200" y="3252921"/>
                  </a:cubicBezTo>
                  <a:cubicBezTo>
                    <a:pt x="1064823" y="3251305"/>
                    <a:pt x="1063101" y="3249284"/>
                    <a:pt x="1061380" y="3247263"/>
                  </a:cubicBezTo>
                  <a:cubicBezTo>
                    <a:pt x="1043478" y="3226245"/>
                    <a:pt x="1045754" y="3216635"/>
                    <a:pt x="1070214" y="3202775"/>
                  </a:cubicBezTo>
                  <a:cubicBezTo>
                    <a:pt x="1079675" y="3197507"/>
                    <a:pt x="1086022" y="3193495"/>
                    <a:pt x="1077715" y="3179648"/>
                  </a:cubicBezTo>
                  <a:lnTo>
                    <a:pt x="1077647" y="3179528"/>
                  </a:lnTo>
                  <a:lnTo>
                    <a:pt x="1068969" y="3165555"/>
                  </a:lnTo>
                  <a:lnTo>
                    <a:pt x="1069713" y="3165435"/>
                  </a:lnTo>
                  <a:lnTo>
                    <a:pt x="1068029" y="3162443"/>
                  </a:lnTo>
                  <a:cubicBezTo>
                    <a:pt x="1065277" y="3156243"/>
                    <a:pt x="1063556" y="3149514"/>
                    <a:pt x="1064529" y="3142060"/>
                  </a:cubicBezTo>
                  <a:lnTo>
                    <a:pt x="1063050" y="3137376"/>
                  </a:lnTo>
                  <a:lnTo>
                    <a:pt x="1062498" y="3137761"/>
                  </a:lnTo>
                  <a:cubicBezTo>
                    <a:pt x="1052435" y="3148475"/>
                    <a:pt x="1037477" y="3156143"/>
                    <a:pt x="1034473" y="3173009"/>
                  </a:cubicBezTo>
                  <a:cubicBezTo>
                    <a:pt x="1027398" y="3176098"/>
                    <a:pt x="1020944" y="3178756"/>
                    <a:pt x="1013870" y="3181846"/>
                  </a:cubicBezTo>
                  <a:cubicBezTo>
                    <a:pt x="1010144" y="3184446"/>
                    <a:pt x="1007040" y="3186611"/>
                    <a:pt x="1003316" y="3189210"/>
                  </a:cubicBezTo>
                  <a:cubicBezTo>
                    <a:pt x="995792" y="3200920"/>
                    <a:pt x="982826" y="3203507"/>
                    <a:pt x="970293" y="3206712"/>
                  </a:cubicBezTo>
                  <a:cubicBezTo>
                    <a:pt x="961052" y="3206699"/>
                    <a:pt x="951190" y="3207117"/>
                    <a:pt x="947984" y="3194585"/>
                  </a:cubicBezTo>
                  <a:cubicBezTo>
                    <a:pt x="960126" y="3163033"/>
                    <a:pt x="976297" y="3133287"/>
                    <a:pt x="1001074" y="3113231"/>
                  </a:cubicBezTo>
                  <a:cubicBezTo>
                    <a:pt x="999831" y="3114098"/>
                    <a:pt x="998777" y="3113909"/>
                    <a:pt x="996669" y="3113534"/>
                  </a:cubicBezTo>
                  <a:cubicBezTo>
                    <a:pt x="1005163" y="3105531"/>
                    <a:pt x="1013126" y="3097263"/>
                    <a:pt x="1020438" y="3088642"/>
                  </a:cubicBezTo>
                  <a:lnTo>
                    <a:pt x="1038396" y="3064220"/>
                  </a:lnTo>
                  <a:lnTo>
                    <a:pt x="1027366" y="3055851"/>
                  </a:lnTo>
                  <a:cubicBezTo>
                    <a:pt x="1022201" y="3049788"/>
                    <a:pt x="1016290" y="3043665"/>
                    <a:pt x="1011529" y="3037259"/>
                  </a:cubicBezTo>
                  <a:cubicBezTo>
                    <a:pt x="1005392" y="3029234"/>
                    <a:pt x="1000812" y="3020582"/>
                    <a:pt x="989315" y="3032467"/>
                  </a:cubicBezTo>
                  <a:cubicBezTo>
                    <a:pt x="984405" y="3037347"/>
                    <a:pt x="973538" y="3031957"/>
                    <a:pt x="967639" y="3039771"/>
                  </a:cubicBezTo>
                  <a:cubicBezTo>
                    <a:pt x="963478" y="3044710"/>
                    <a:pt x="957190" y="3047973"/>
                    <a:pt x="956876" y="3056610"/>
                  </a:cubicBezTo>
                  <a:cubicBezTo>
                    <a:pt x="956561" y="3065247"/>
                    <a:pt x="949465" y="3069199"/>
                    <a:pt x="941712" y="3062552"/>
                  </a:cubicBezTo>
                  <a:cubicBezTo>
                    <a:pt x="934647" y="3056714"/>
                    <a:pt x="924872" y="3051788"/>
                    <a:pt x="926580" y="3039873"/>
                  </a:cubicBezTo>
                  <a:cubicBezTo>
                    <a:pt x="927222" y="3036535"/>
                    <a:pt x="924754" y="3034454"/>
                    <a:pt x="921415" y="3033810"/>
                  </a:cubicBezTo>
                  <a:cubicBezTo>
                    <a:pt x="918825" y="3033227"/>
                    <a:pt x="916236" y="3032642"/>
                    <a:pt x="914050" y="3031714"/>
                  </a:cubicBezTo>
                  <a:cubicBezTo>
                    <a:pt x="906342" y="3029214"/>
                    <a:pt x="907644" y="3017642"/>
                    <a:pt x="899127" y="3015831"/>
                  </a:cubicBezTo>
                  <a:cubicBezTo>
                    <a:pt x="890265" y="3013615"/>
                    <a:pt x="893214" y="3028539"/>
                    <a:pt x="883887" y="3027417"/>
                  </a:cubicBezTo>
                  <a:cubicBezTo>
                    <a:pt x="881642" y="3027237"/>
                    <a:pt x="878530" y="3028494"/>
                    <a:pt x="877840" y="3027685"/>
                  </a:cubicBezTo>
                  <a:cubicBezTo>
                    <a:pt x="865672" y="3015035"/>
                    <a:pt x="847633" y="3019241"/>
                    <a:pt x="833143" y="3012056"/>
                  </a:cubicBezTo>
                  <a:cubicBezTo>
                    <a:pt x="830958" y="3011127"/>
                    <a:pt x="827276" y="3010080"/>
                    <a:pt x="827051" y="3008178"/>
                  </a:cubicBezTo>
                  <a:cubicBezTo>
                    <a:pt x="825076" y="2995215"/>
                    <a:pt x="813400" y="2990513"/>
                    <a:pt x="805303" y="2983463"/>
                  </a:cubicBezTo>
                  <a:cubicBezTo>
                    <a:pt x="792265" y="2972251"/>
                    <a:pt x="792146" y="2954915"/>
                    <a:pt x="785396" y="2940440"/>
                  </a:cubicBezTo>
                  <a:cubicBezTo>
                    <a:pt x="782882" y="2934213"/>
                    <a:pt x="781923" y="2927357"/>
                    <a:pt x="777912" y="2921010"/>
                  </a:cubicBezTo>
                  <a:cubicBezTo>
                    <a:pt x="775218" y="2917027"/>
                    <a:pt x="772764" y="2910052"/>
                    <a:pt x="776057" y="2906550"/>
                  </a:cubicBezTo>
                  <a:cubicBezTo>
                    <a:pt x="787210" y="2894261"/>
                    <a:pt x="783753" y="2876283"/>
                    <a:pt x="794156" y="2863934"/>
                  </a:cubicBezTo>
                  <a:cubicBezTo>
                    <a:pt x="796642" y="2861120"/>
                    <a:pt x="798214" y="2855595"/>
                    <a:pt x="796433" y="2854323"/>
                  </a:cubicBezTo>
                  <a:cubicBezTo>
                    <a:pt x="785281" y="2847781"/>
                    <a:pt x="789697" y="2834952"/>
                    <a:pt x="784369" y="2826241"/>
                  </a:cubicBezTo>
                  <a:cubicBezTo>
                    <a:pt x="782364" y="2823067"/>
                    <a:pt x="779849" y="2816840"/>
                    <a:pt x="781525" y="2814714"/>
                  </a:cubicBezTo>
                  <a:cubicBezTo>
                    <a:pt x="789969" y="2803338"/>
                    <a:pt x="777380" y="2795928"/>
                    <a:pt x="777006" y="2786482"/>
                  </a:cubicBezTo>
                  <a:cubicBezTo>
                    <a:pt x="776678" y="2781183"/>
                    <a:pt x="771214" y="2778863"/>
                    <a:pt x="764987" y="2781377"/>
                  </a:cubicBezTo>
                  <a:lnTo>
                    <a:pt x="754819" y="2791238"/>
                  </a:lnTo>
                  <a:lnTo>
                    <a:pt x="748844" y="2763129"/>
                  </a:lnTo>
                  <a:lnTo>
                    <a:pt x="730809" y="2718412"/>
                  </a:lnTo>
                  <a:lnTo>
                    <a:pt x="725651" y="2720140"/>
                  </a:lnTo>
                  <a:lnTo>
                    <a:pt x="727215" y="2721285"/>
                  </a:lnTo>
                  <a:cubicBezTo>
                    <a:pt x="727327" y="2723643"/>
                    <a:pt x="724670" y="2726304"/>
                    <a:pt x="719629" y="2729726"/>
                  </a:cubicBezTo>
                  <a:cubicBezTo>
                    <a:pt x="711195" y="2735805"/>
                    <a:pt x="706468" y="2743552"/>
                    <a:pt x="704062" y="2753308"/>
                  </a:cubicBezTo>
                  <a:cubicBezTo>
                    <a:pt x="703253" y="2757538"/>
                    <a:pt x="703040" y="2762726"/>
                    <a:pt x="700079" y="2765644"/>
                  </a:cubicBezTo>
                  <a:cubicBezTo>
                    <a:pt x="684219" y="2781958"/>
                    <a:pt x="678430" y="2805005"/>
                    <a:pt x="663000" y="2821583"/>
                  </a:cubicBezTo>
                  <a:cubicBezTo>
                    <a:pt x="652802" y="2832489"/>
                    <a:pt x="654837" y="2837867"/>
                    <a:pt x="668823" y="2841084"/>
                  </a:cubicBezTo>
                  <a:cubicBezTo>
                    <a:pt x="689025" y="2845729"/>
                    <a:pt x="695491" y="2860305"/>
                    <a:pt x="685585" y="2878480"/>
                  </a:cubicBezTo>
                  <a:cubicBezTo>
                    <a:pt x="683484" y="2881923"/>
                    <a:pt x="681646" y="2884936"/>
                    <a:pt x="680405" y="2888905"/>
                  </a:cubicBezTo>
                  <a:cubicBezTo>
                    <a:pt x="674490" y="2905378"/>
                    <a:pt x="674584" y="2904256"/>
                    <a:pt x="659234" y="2898435"/>
                  </a:cubicBezTo>
                  <a:cubicBezTo>
                    <a:pt x="630256" y="2887843"/>
                    <a:pt x="608271" y="2866754"/>
                    <a:pt x="583400" y="2850398"/>
                  </a:cubicBezTo>
                  <a:cubicBezTo>
                    <a:pt x="577374" y="2846722"/>
                    <a:pt x="572040" y="2842878"/>
                    <a:pt x="565656" y="2840755"/>
                  </a:cubicBezTo>
                  <a:cubicBezTo>
                    <a:pt x="562811" y="2839609"/>
                    <a:pt x="559820" y="2834832"/>
                    <a:pt x="557530" y="2840523"/>
                  </a:cubicBezTo>
                  <a:cubicBezTo>
                    <a:pt x="555597" y="2844659"/>
                    <a:pt x="555218" y="2849154"/>
                    <a:pt x="559953" y="2852042"/>
                  </a:cubicBezTo>
                  <a:cubicBezTo>
                    <a:pt x="561675" y="2853093"/>
                    <a:pt x="563490" y="2853019"/>
                    <a:pt x="565475" y="2853639"/>
                  </a:cubicBezTo>
                  <a:cubicBezTo>
                    <a:pt x="569444" y="2854879"/>
                    <a:pt x="575609" y="2851552"/>
                    <a:pt x="577550" y="2858053"/>
                  </a:cubicBezTo>
                  <a:cubicBezTo>
                    <a:pt x="579491" y="2864554"/>
                    <a:pt x="572035" y="2867092"/>
                    <a:pt x="567497" y="2872594"/>
                  </a:cubicBezTo>
                  <a:cubicBezTo>
                    <a:pt x="577799" y="2871199"/>
                    <a:pt x="585663" y="2871862"/>
                    <a:pt x="592456" y="2877187"/>
                  </a:cubicBezTo>
                  <a:cubicBezTo>
                    <a:pt x="596236" y="2880675"/>
                    <a:pt x="599322" y="2884329"/>
                    <a:pt x="592034" y="2887562"/>
                  </a:cubicBezTo>
                  <a:cubicBezTo>
                    <a:pt x="582513" y="2877028"/>
                    <a:pt x="570373" y="2881436"/>
                    <a:pt x="558685" y="2883167"/>
                  </a:cubicBezTo>
                  <a:cubicBezTo>
                    <a:pt x="548814" y="2884822"/>
                    <a:pt x="539732" y="2885188"/>
                    <a:pt x="536016" y="2872881"/>
                  </a:cubicBezTo>
                  <a:cubicBezTo>
                    <a:pt x="531996" y="2866884"/>
                    <a:pt x="534550" y="2860763"/>
                    <a:pt x="534593" y="2854883"/>
                  </a:cubicBezTo>
                  <a:cubicBezTo>
                    <a:pt x="534468" y="2848310"/>
                    <a:pt x="532863" y="2843194"/>
                    <a:pt x="524713" y="2845902"/>
                  </a:cubicBezTo>
                  <a:cubicBezTo>
                    <a:pt x="519054" y="2851309"/>
                    <a:pt x="513392" y="2856715"/>
                    <a:pt x="507469" y="2862552"/>
                  </a:cubicBezTo>
                  <a:cubicBezTo>
                    <a:pt x="505200" y="2865303"/>
                    <a:pt x="503719" y="2866762"/>
                    <a:pt x="500538" y="2864230"/>
                  </a:cubicBezTo>
                  <a:cubicBezTo>
                    <a:pt x="507365" y="2853039"/>
                    <a:pt x="512735" y="2840365"/>
                    <a:pt x="517410" y="2827861"/>
                  </a:cubicBezTo>
                  <a:cubicBezTo>
                    <a:pt x="521990" y="2816479"/>
                    <a:pt x="517182" y="2811774"/>
                    <a:pt x="505852" y="2811950"/>
                  </a:cubicBezTo>
                  <a:cubicBezTo>
                    <a:pt x="499279" y="2812074"/>
                    <a:pt x="492611" y="2813322"/>
                    <a:pt x="485775" y="2813877"/>
                  </a:cubicBezTo>
                  <a:cubicBezTo>
                    <a:pt x="473919" y="2814915"/>
                    <a:pt x="470665" y="2810566"/>
                    <a:pt x="475676" y="2799448"/>
                  </a:cubicBezTo>
                  <a:cubicBezTo>
                    <a:pt x="477610" y="2795311"/>
                    <a:pt x="479974" y="2791437"/>
                    <a:pt x="482504" y="2788255"/>
                  </a:cubicBezTo>
                  <a:cubicBezTo>
                    <a:pt x="489406" y="2778880"/>
                    <a:pt x="491623" y="2771373"/>
                    <a:pt x="480453" y="2761605"/>
                  </a:cubicBezTo>
                  <a:cubicBezTo>
                    <a:pt x="470311" y="2753056"/>
                    <a:pt x="476015" y="2741769"/>
                    <a:pt x="482055" y="2731868"/>
                  </a:cubicBezTo>
                  <a:cubicBezTo>
                    <a:pt x="492034" y="2715511"/>
                    <a:pt x="490932" y="2712476"/>
                    <a:pt x="474837" y="2702067"/>
                  </a:cubicBezTo>
                  <a:cubicBezTo>
                    <a:pt x="469839" y="2699608"/>
                    <a:pt x="462835" y="2699470"/>
                    <a:pt x="461682" y="2691678"/>
                  </a:cubicBezTo>
                  <a:cubicBezTo>
                    <a:pt x="463710" y="2686418"/>
                    <a:pt x="467700" y="2684718"/>
                    <a:pt x="472720" y="2684237"/>
                  </a:cubicBezTo>
                  <a:cubicBezTo>
                    <a:pt x="478863" y="2683848"/>
                    <a:pt x="478716" y="2680216"/>
                    <a:pt x="476156" y="2675700"/>
                  </a:cubicBezTo>
                  <a:cubicBezTo>
                    <a:pt x="464890" y="2667056"/>
                    <a:pt x="455968" y="2657477"/>
                    <a:pt x="465852" y="2642243"/>
                  </a:cubicBezTo>
                  <a:cubicBezTo>
                    <a:pt x="464582" y="2638514"/>
                    <a:pt x="466252" y="2634808"/>
                    <a:pt x="466201" y="2630051"/>
                  </a:cubicBezTo>
                  <a:cubicBezTo>
                    <a:pt x="458650" y="2633715"/>
                    <a:pt x="457629" y="2643133"/>
                    <a:pt x="450174" y="2645673"/>
                  </a:cubicBezTo>
                  <a:cubicBezTo>
                    <a:pt x="446111" y="2645556"/>
                    <a:pt x="442382" y="2646826"/>
                    <a:pt x="438844" y="2645849"/>
                  </a:cubicBezTo>
                  <a:cubicBezTo>
                    <a:pt x="424690" y="2641940"/>
                    <a:pt x="413863" y="2644196"/>
                    <a:pt x="407612" y="2659282"/>
                  </a:cubicBezTo>
                  <a:cubicBezTo>
                    <a:pt x="403652" y="2668680"/>
                    <a:pt x="396144" y="2666462"/>
                    <a:pt x="388301" y="2662859"/>
                  </a:cubicBezTo>
                  <a:cubicBezTo>
                    <a:pt x="371323" y="2654864"/>
                    <a:pt x="371323" y="2654864"/>
                    <a:pt x="372054" y="2673030"/>
                  </a:cubicBezTo>
                  <a:cubicBezTo>
                    <a:pt x="371938" y="2677094"/>
                    <a:pt x="370195" y="2678982"/>
                    <a:pt x="366153" y="2675927"/>
                  </a:cubicBezTo>
                  <a:cubicBezTo>
                    <a:pt x="358184" y="2665750"/>
                    <a:pt x="353442" y="2652225"/>
                    <a:pt x="337020" y="2651066"/>
                  </a:cubicBezTo>
                  <a:cubicBezTo>
                    <a:pt x="326908" y="2650213"/>
                    <a:pt x="318497" y="2653351"/>
                    <a:pt x="309559" y="2657350"/>
                  </a:cubicBezTo>
                  <a:cubicBezTo>
                    <a:pt x="292546" y="2665872"/>
                    <a:pt x="287549" y="2663415"/>
                    <a:pt x="286125" y="2645417"/>
                  </a:cubicBezTo>
                  <a:cubicBezTo>
                    <a:pt x="285087" y="2633560"/>
                    <a:pt x="279325" y="2629453"/>
                    <a:pt x="268162" y="2630323"/>
                  </a:cubicBezTo>
                  <a:cubicBezTo>
                    <a:pt x="242635" y="2632470"/>
                    <a:pt x="242203" y="2632206"/>
                    <a:pt x="242903" y="2607826"/>
                  </a:cubicBezTo>
                  <a:cubicBezTo>
                    <a:pt x="243398" y="2599267"/>
                    <a:pt x="240122" y="2597859"/>
                    <a:pt x="232834" y="2601092"/>
                  </a:cubicBezTo>
                  <a:cubicBezTo>
                    <a:pt x="226669" y="2604420"/>
                    <a:pt x="224707" y="2600860"/>
                    <a:pt x="223794" y="2595578"/>
                  </a:cubicBezTo>
                  <a:cubicBezTo>
                    <a:pt x="225991" y="2591010"/>
                    <a:pt x="227492" y="2586611"/>
                    <a:pt x="229257" y="2581782"/>
                  </a:cubicBezTo>
                  <a:cubicBezTo>
                    <a:pt x="230761" y="2577383"/>
                    <a:pt x="235612" y="2576207"/>
                    <a:pt x="239172" y="2574244"/>
                  </a:cubicBezTo>
                  <a:cubicBezTo>
                    <a:pt x="244643" y="2571085"/>
                    <a:pt x="247532" y="2566350"/>
                    <a:pt x="246021" y="2560112"/>
                  </a:cubicBezTo>
                  <a:cubicBezTo>
                    <a:pt x="244846" y="2555259"/>
                    <a:pt x="240709" y="2553327"/>
                    <a:pt x="236215" y="2552948"/>
                  </a:cubicBezTo>
                  <a:cubicBezTo>
                    <a:pt x="229475" y="2552379"/>
                    <a:pt x="225389" y="2555203"/>
                    <a:pt x="222405" y="2561062"/>
                  </a:cubicBezTo>
                  <a:cubicBezTo>
                    <a:pt x="220472" y="2565200"/>
                    <a:pt x="222414" y="2571700"/>
                    <a:pt x="216081" y="2574334"/>
                  </a:cubicBezTo>
                  <a:cubicBezTo>
                    <a:pt x="208028" y="2575917"/>
                    <a:pt x="200309" y="2578887"/>
                    <a:pt x="191941" y="2576145"/>
                  </a:cubicBezTo>
                  <a:cubicBezTo>
                    <a:pt x="187059" y="2569623"/>
                    <a:pt x="191333" y="2564552"/>
                    <a:pt x="194915" y="2559649"/>
                  </a:cubicBezTo>
                  <a:cubicBezTo>
                    <a:pt x="200073" y="2552163"/>
                    <a:pt x="203414" y="2544751"/>
                    <a:pt x="194993" y="2537251"/>
                  </a:cubicBezTo>
                  <a:cubicBezTo>
                    <a:pt x="192076" y="2534290"/>
                    <a:pt x="191761" y="2529963"/>
                    <a:pt x="192141" y="2525470"/>
                  </a:cubicBezTo>
                  <a:cubicBezTo>
                    <a:pt x="191586" y="2518633"/>
                    <a:pt x="194306" y="2513205"/>
                    <a:pt x="197888" y="2508302"/>
                  </a:cubicBezTo>
                  <a:cubicBezTo>
                    <a:pt x="200682" y="2504692"/>
                    <a:pt x="202090" y="2501415"/>
                    <a:pt x="200221" y="2496731"/>
                  </a:cubicBezTo>
                  <a:cubicBezTo>
                    <a:pt x="201148" y="2488435"/>
                    <a:pt x="188191" y="2486439"/>
                    <a:pt x="191458" y="2477209"/>
                  </a:cubicBezTo>
                  <a:cubicBezTo>
                    <a:pt x="199410" y="2466112"/>
                    <a:pt x="184373" y="2464618"/>
                    <a:pt x="183220" y="2456827"/>
                  </a:cubicBezTo>
                  <a:cubicBezTo>
                    <a:pt x="183036" y="2434860"/>
                    <a:pt x="191344" y="2422207"/>
                    <a:pt x="210079" y="2414736"/>
                  </a:cubicBezTo>
                  <a:cubicBezTo>
                    <a:pt x="220832" y="2410663"/>
                    <a:pt x="223240" y="2400908"/>
                    <a:pt x="221583" y="2391038"/>
                  </a:cubicBezTo>
                  <a:cubicBezTo>
                    <a:pt x="218845" y="2375192"/>
                    <a:pt x="220749" y="2363360"/>
                    <a:pt x="240133" y="2361599"/>
                  </a:cubicBezTo>
                  <a:cubicBezTo>
                    <a:pt x="245152" y="2361117"/>
                    <a:pt x="248377" y="2357768"/>
                    <a:pt x="247894" y="2352749"/>
                  </a:cubicBezTo>
                  <a:cubicBezTo>
                    <a:pt x="247266" y="2344097"/>
                    <a:pt x="248717" y="2334941"/>
                    <a:pt x="240633" y="2328828"/>
                  </a:cubicBezTo>
                  <a:cubicBezTo>
                    <a:pt x="237620" y="2326989"/>
                    <a:pt x="234177" y="2324888"/>
                    <a:pt x="229872" y="2322262"/>
                  </a:cubicBezTo>
                  <a:cubicBezTo>
                    <a:pt x="243638" y="2320029"/>
                    <a:pt x="255347" y="2315359"/>
                    <a:pt x="267736" y="2324097"/>
                  </a:cubicBezTo>
                  <a:cubicBezTo>
                    <a:pt x="274361" y="2328730"/>
                    <a:pt x="280694" y="2326095"/>
                    <a:pt x="284895" y="2319208"/>
                  </a:cubicBezTo>
                  <a:cubicBezTo>
                    <a:pt x="288309" y="2313612"/>
                    <a:pt x="291986" y="2307586"/>
                    <a:pt x="294969" y="2301727"/>
                  </a:cubicBezTo>
                  <a:cubicBezTo>
                    <a:pt x="300579" y="2291564"/>
                    <a:pt x="307290" y="2284435"/>
                    <a:pt x="319825" y="2296809"/>
                  </a:cubicBezTo>
                  <a:cubicBezTo>
                    <a:pt x="321414" y="2280649"/>
                    <a:pt x="327746" y="2278015"/>
                    <a:pt x="338486" y="2287520"/>
                  </a:cubicBezTo>
                  <a:cubicBezTo>
                    <a:pt x="340208" y="2288570"/>
                    <a:pt x="342360" y="2289882"/>
                    <a:pt x="344964" y="2288518"/>
                  </a:cubicBezTo>
                  <a:cubicBezTo>
                    <a:pt x="347832" y="2286723"/>
                    <a:pt x="346467" y="2284119"/>
                    <a:pt x="345963" y="2282040"/>
                  </a:cubicBezTo>
                  <a:cubicBezTo>
                    <a:pt x="343178" y="2272809"/>
                    <a:pt x="343376" y="2261411"/>
                    <a:pt x="334886" y="2257174"/>
                  </a:cubicBezTo>
                  <a:lnTo>
                    <a:pt x="328066" y="2256305"/>
                  </a:lnTo>
                  <a:lnTo>
                    <a:pt x="326915" y="2256930"/>
                  </a:lnTo>
                  <a:cubicBezTo>
                    <a:pt x="323018" y="2257983"/>
                    <a:pt x="319190" y="2257583"/>
                    <a:pt x="316061" y="2254318"/>
                  </a:cubicBezTo>
                  <a:cubicBezTo>
                    <a:pt x="307739" y="2245367"/>
                    <a:pt x="295779" y="2239513"/>
                    <a:pt x="292711" y="2226086"/>
                  </a:cubicBezTo>
                  <a:lnTo>
                    <a:pt x="293665" y="2222983"/>
                  </a:lnTo>
                  <a:lnTo>
                    <a:pt x="287973" y="2218310"/>
                  </a:lnTo>
                  <a:cubicBezTo>
                    <a:pt x="279889" y="2212198"/>
                    <a:pt x="272959" y="2213875"/>
                    <a:pt x="268137" y="2222747"/>
                  </a:cubicBezTo>
                  <a:cubicBezTo>
                    <a:pt x="263672" y="2230065"/>
                    <a:pt x="259901" y="2237215"/>
                    <a:pt x="255699" y="2244103"/>
                  </a:cubicBezTo>
                  <a:cubicBezTo>
                    <a:pt x="253862" y="2247115"/>
                    <a:pt x="252694" y="2252901"/>
                    <a:pt x="246742" y="2251040"/>
                  </a:cubicBezTo>
                  <a:cubicBezTo>
                    <a:pt x="242342" y="2249538"/>
                    <a:pt x="242983" y="2244614"/>
                    <a:pt x="242837" y="2240980"/>
                  </a:cubicBezTo>
                  <a:cubicBezTo>
                    <a:pt x="243019" y="2228097"/>
                    <a:pt x="243893" y="2215045"/>
                    <a:pt x="244074" y="2202161"/>
                  </a:cubicBezTo>
                  <a:cubicBezTo>
                    <a:pt x="245241" y="2196375"/>
                    <a:pt x="250186" y="2194077"/>
                    <a:pt x="254872" y="2192209"/>
                  </a:cubicBezTo>
                  <a:cubicBezTo>
                    <a:pt x="261467" y="2189144"/>
                    <a:pt x="267140" y="2184927"/>
                    <a:pt x="272556" y="2180404"/>
                  </a:cubicBezTo>
                  <a:lnTo>
                    <a:pt x="280288" y="2173876"/>
                  </a:lnTo>
                  <a:lnTo>
                    <a:pt x="280101" y="2172712"/>
                  </a:lnTo>
                  <a:cubicBezTo>
                    <a:pt x="280627" y="2170945"/>
                    <a:pt x="281671" y="2169160"/>
                    <a:pt x="282418" y="2167586"/>
                  </a:cubicBezTo>
                  <a:cubicBezTo>
                    <a:pt x="283225" y="2166276"/>
                    <a:pt x="283768" y="2165030"/>
                    <a:pt x="284250" y="2163518"/>
                  </a:cubicBezTo>
                  <a:cubicBezTo>
                    <a:pt x="284933" y="2161679"/>
                    <a:pt x="284697" y="2159499"/>
                    <a:pt x="282733" y="2158286"/>
                  </a:cubicBezTo>
                  <a:cubicBezTo>
                    <a:pt x="281034" y="2157010"/>
                    <a:pt x="279307" y="2157977"/>
                    <a:pt x="277970" y="2159412"/>
                  </a:cubicBezTo>
                  <a:cubicBezTo>
                    <a:pt x="275901" y="2161299"/>
                    <a:pt x="273770" y="2162920"/>
                    <a:pt x="270762" y="2160837"/>
                  </a:cubicBezTo>
                  <a:cubicBezTo>
                    <a:pt x="268019" y="2158689"/>
                    <a:pt x="268716" y="2155728"/>
                    <a:pt x="269741" y="2152970"/>
                  </a:cubicBezTo>
                  <a:cubicBezTo>
                    <a:pt x="269942" y="2152643"/>
                    <a:pt x="270346" y="2151989"/>
                    <a:pt x="270486" y="2151396"/>
                  </a:cubicBezTo>
                  <a:cubicBezTo>
                    <a:pt x="273684" y="2143652"/>
                    <a:pt x="272780" y="2142187"/>
                    <a:pt x="264354" y="2140825"/>
                  </a:cubicBezTo>
                  <a:cubicBezTo>
                    <a:pt x="260337" y="2140376"/>
                    <a:pt x="257112" y="2139742"/>
                    <a:pt x="256578" y="2135115"/>
                  </a:cubicBezTo>
                  <a:cubicBezTo>
                    <a:pt x="256326" y="2134056"/>
                    <a:pt x="256139" y="2133262"/>
                    <a:pt x="256216" y="2132405"/>
                  </a:cubicBezTo>
                  <a:cubicBezTo>
                    <a:pt x="256739" y="2127529"/>
                    <a:pt x="253683" y="2124057"/>
                    <a:pt x="249309" y="2125651"/>
                  </a:cubicBezTo>
                  <a:cubicBezTo>
                    <a:pt x="244936" y="2127244"/>
                    <a:pt x="242784" y="2125236"/>
                    <a:pt x="241768" y="2122122"/>
                  </a:cubicBezTo>
                  <a:cubicBezTo>
                    <a:pt x="238798" y="2111921"/>
                    <a:pt x="231946" y="2111306"/>
                    <a:pt x="222886" y="2113166"/>
                  </a:cubicBezTo>
                  <a:cubicBezTo>
                    <a:pt x="216472" y="2114404"/>
                    <a:pt x="209745" y="2114317"/>
                    <a:pt x="202956" y="2113965"/>
                  </a:cubicBezTo>
                  <a:cubicBezTo>
                    <a:pt x="199794" y="2113595"/>
                    <a:pt x="197566" y="2112444"/>
                    <a:pt x="196020" y="2109455"/>
                  </a:cubicBezTo>
                  <a:cubicBezTo>
                    <a:pt x="193150" y="2104402"/>
                    <a:pt x="190873" y="2099210"/>
                    <a:pt x="189879" y="2093818"/>
                  </a:cubicBezTo>
                  <a:lnTo>
                    <a:pt x="190909" y="2082560"/>
                  </a:lnTo>
                  <a:lnTo>
                    <a:pt x="176927" y="2076952"/>
                  </a:lnTo>
                  <a:cubicBezTo>
                    <a:pt x="171587" y="2075541"/>
                    <a:pt x="166146" y="2074290"/>
                    <a:pt x="161150" y="2071832"/>
                  </a:cubicBezTo>
                  <a:cubicBezTo>
                    <a:pt x="149169" y="2066295"/>
                    <a:pt x="147827" y="2060750"/>
                    <a:pt x="156976" y="2051565"/>
                  </a:cubicBezTo>
                  <a:cubicBezTo>
                    <a:pt x="159412" y="2049507"/>
                    <a:pt x="162015" y="2048143"/>
                    <a:pt x="164190" y="2046515"/>
                  </a:cubicBezTo>
                  <a:cubicBezTo>
                    <a:pt x="174965" y="2039504"/>
                    <a:pt x="180216" y="2030894"/>
                    <a:pt x="176598" y="2017463"/>
                  </a:cubicBezTo>
                  <a:cubicBezTo>
                    <a:pt x="173744" y="2005682"/>
                    <a:pt x="173400" y="1993659"/>
                    <a:pt x="172362" y="1981804"/>
                  </a:cubicBezTo>
                  <a:cubicBezTo>
                    <a:pt x="171137" y="1972194"/>
                    <a:pt x="167715" y="1967155"/>
                    <a:pt x="157391" y="1971489"/>
                  </a:cubicBezTo>
                  <a:cubicBezTo>
                    <a:pt x="151490" y="1974385"/>
                    <a:pt x="145515" y="1975465"/>
                    <a:pt x="140371" y="1969374"/>
                  </a:cubicBezTo>
                  <a:cubicBezTo>
                    <a:pt x="138378" y="1958117"/>
                    <a:pt x="144754" y="1949602"/>
                    <a:pt x="147853" y="1939681"/>
                  </a:cubicBezTo>
                  <a:cubicBezTo>
                    <a:pt x="150238" y="1932866"/>
                    <a:pt x="154177" y="1926409"/>
                    <a:pt x="158285" y="1920645"/>
                  </a:cubicBezTo>
                  <a:lnTo>
                    <a:pt x="160830" y="1915989"/>
                  </a:lnTo>
                  <a:lnTo>
                    <a:pt x="159493" y="1915963"/>
                  </a:lnTo>
                  <a:cubicBezTo>
                    <a:pt x="156770" y="1917445"/>
                    <a:pt x="154758" y="1914846"/>
                    <a:pt x="153790" y="1913117"/>
                  </a:cubicBezTo>
                  <a:cubicBezTo>
                    <a:pt x="149781" y="1906797"/>
                    <a:pt x="144530" y="1904683"/>
                    <a:pt x="137462" y="1905516"/>
                  </a:cubicBezTo>
                  <a:cubicBezTo>
                    <a:pt x="133103" y="1905988"/>
                    <a:pt x="131933" y="1904586"/>
                    <a:pt x="133579" y="1899724"/>
                  </a:cubicBezTo>
                  <a:lnTo>
                    <a:pt x="133105" y="1895728"/>
                  </a:lnTo>
                  <a:lnTo>
                    <a:pt x="129392" y="1898293"/>
                  </a:lnTo>
                  <a:cubicBezTo>
                    <a:pt x="125128" y="1901895"/>
                    <a:pt x="120702" y="1904068"/>
                    <a:pt x="116047" y="1904919"/>
                  </a:cubicBezTo>
                  <a:lnTo>
                    <a:pt x="112975" y="1904648"/>
                  </a:lnTo>
                  <a:lnTo>
                    <a:pt x="113239" y="1905442"/>
                  </a:lnTo>
                  <a:cubicBezTo>
                    <a:pt x="112962" y="1906485"/>
                    <a:pt x="111881" y="1907231"/>
                    <a:pt x="109733" y="1907599"/>
                  </a:cubicBezTo>
                  <a:cubicBezTo>
                    <a:pt x="103848" y="1908711"/>
                    <a:pt x="98521" y="1907454"/>
                    <a:pt x="93271" y="1905341"/>
                  </a:cubicBezTo>
                  <a:cubicBezTo>
                    <a:pt x="86510" y="1902745"/>
                    <a:pt x="83272" y="1903231"/>
                    <a:pt x="78716" y="1908782"/>
                  </a:cubicBezTo>
                  <a:cubicBezTo>
                    <a:pt x="76912" y="1910606"/>
                    <a:pt x="75560" y="1913163"/>
                    <a:pt x="74146" y="1915454"/>
                  </a:cubicBezTo>
                  <a:cubicBezTo>
                    <a:pt x="73540" y="1916436"/>
                    <a:pt x="73060" y="1917947"/>
                    <a:pt x="71611" y="1917731"/>
                  </a:cubicBezTo>
                  <a:cubicBezTo>
                    <a:pt x="69898" y="1917576"/>
                    <a:pt x="69320" y="1916316"/>
                    <a:pt x="69334" y="1915194"/>
                  </a:cubicBezTo>
                  <a:cubicBezTo>
                    <a:pt x="69267" y="1910178"/>
                    <a:pt x="66898" y="1909619"/>
                    <a:pt x="62727" y="1910885"/>
                  </a:cubicBezTo>
                  <a:cubicBezTo>
                    <a:pt x="57497" y="1912401"/>
                    <a:pt x="52978" y="1909836"/>
                    <a:pt x="49191" y="1906817"/>
                  </a:cubicBezTo>
                  <a:cubicBezTo>
                    <a:pt x="46121" y="1904467"/>
                    <a:pt x="44205" y="1904641"/>
                    <a:pt x="42777" y="1908054"/>
                  </a:cubicBezTo>
                  <a:cubicBezTo>
                    <a:pt x="42094" y="1909893"/>
                    <a:pt x="41286" y="1911202"/>
                    <a:pt x="39043" y="1911174"/>
                  </a:cubicBezTo>
                  <a:cubicBezTo>
                    <a:pt x="36008" y="1911332"/>
                    <a:pt x="36036" y="1909089"/>
                    <a:pt x="35068" y="1907360"/>
                  </a:cubicBezTo>
                  <a:cubicBezTo>
                    <a:pt x="34553" y="1906364"/>
                    <a:pt x="34240" y="1905040"/>
                    <a:pt x="33663" y="1903778"/>
                  </a:cubicBezTo>
                  <a:cubicBezTo>
                    <a:pt x="31179" y="1896818"/>
                    <a:pt x="26833" y="1896168"/>
                    <a:pt x="21749" y="1901843"/>
                  </a:cubicBezTo>
                  <a:cubicBezTo>
                    <a:pt x="21079" y="1902560"/>
                    <a:pt x="20676" y="1903216"/>
                    <a:pt x="19945" y="1903668"/>
                  </a:cubicBezTo>
                  <a:cubicBezTo>
                    <a:pt x="18544" y="1904837"/>
                    <a:pt x="16552" y="1905867"/>
                    <a:pt x="15118" y="1904528"/>
                  </a:cubicBezTo>
                  <a:cubicBezTo>
                    <a:pt x="13747" y="1903456"/>
                    <a:pt x="14367" y="1901352"/>
                    <a:pt x="15175" y="1900043"/>
                  </a:cubicBezTo>
                  <a:cubicBezTo>
                    <a:pt x="15983" y="1898733"/>
                    <a:pt x="16854" y="1897689"/>
                    <a:pt x="17990" y="1896581"/>
                  </a:cubicBezTo>
                  <a:cubicBezTo>
                    <a:pt x="19467" y="1894554"/>
                    <a:pt x="19621" y="1892840"/>
                    <a:pt x="17531" y="1891099"/>
                  </a:cubicBezTo>
                  <a:cubicBezTo>
                    <a:pt x="12901" y="1886881"/>
                    <a:pt x="11058" y="1881446"/>
                    <a:pt x="9478" y="1875949"/>
                  </a:cubicBezTo>
                  <a:cubicBezTo>
                    <a:pt x="7384" y="1869454"/>
                    <a:pt x="6551" y="1862383"/>
                    <a:pt x="3397" y="1856139"/>
                  </a:cubicBezTo>
                  <a:cubicBezTo>
                    <a:pt x="2305" y="1853881"/>
                    <a:pt x="3580" y="1852182"/>
                    <a:pt x="4652" y="1850811"/>
                  </a:cubicBezTo>
                  <a:lnTo>
                    <a:pt x="7981" y="1845163"/>
                  </a:lnTo>
                  <a:lnTo>
                    <a:pt x="7180" y="1842047"/>
                  </a:lnTo>
                  <a:cubicBezTo>
                    <a:pt x="5049" y="1837794"/>
                    <a:pt x="219" y="1836029"/>
                    <a:pt x="0" y="1830579"/>
                  </a:cubicBezTo>
                  <a:cubicBezTo>
                    <a:pt x="5734" y="1826989"/>
                    <a:pt x="926" y="1822283"/>
                    <a:pt x="1735" y="1818053"/>
                  </a:cubicBezTo>
                  <a:cubicBezTo>
                    <a:pt x="5675" y="1811595"/>
                    <a:pt x="6170" y="1803037"/>
                    <a:pt x="16041" y="1801382"/>
                  </a:cubicBezTo>
                  <a:cubicBezTo>
                    <a:pt x="19674" y="1801234"/>
                    <a:pt x="20484" y="1797003"/>
                    <a:pt x="19907" y="1793107"/>
                  </a:cubicBezTo>
                  <a:cubicBezTo>
                    <a:pt x="18659" y="1786439"/>
                    <a:pt x="20423" y="1781609"/>
                    <a:pt x="27281" y="1778114"/>
                  </a:cubicBezTo>
                  <a:cubicBezTo>
                    <a:pt x="35357" y="1773591"/>
                    <a:pt x="29520" y="1767666"/>
                    <a:pt x="27243" y="1759781"/>
                  </a:cubicBezTo>
                  <a:cubicBezTo>
                    <a:pt x="39843" y="1763333"/>
                    <a:pt x="49115" y="1760721"/>
                    <a:pt x="55513" y="1749265"/>
                  </a:cubicBezTo>
                  <a:cubicBezTo>
                    <a:pt x="56826" y="1747112"/>
                    <a:pt x="64544" y="1744143"/>
                    <a:pt x="70592" y="1744880"/>
                  </a:cubicBezTo>
                  <a:cubicBezTo>
                    <a:pt x="81996" y="1746519"/>
                    <a:pt x="88372" y="1738006"/>
                    <a:pt x="96805" y="1731928"/>
                  </a:cubicBezTo>
                  <a:cubicBezTo>
                    <a:pt x="96718" y="1743688"/>
                    <a:pt x="102335" y="1744163"/>
                    <a:pt x="110075" y="1738252"/>
                  </a:cubicBezTo>
                  <a:cubicBezTo>
                    <a:pt x="113972" y="1737675"/>
                    <a:pt x="117941" y="1738915"/>
                    <a:pt x="121332" y="1736259"/>
                  </a:cubicBezTo>
                  <a:cubicBezTo>
                    <a:pt x="123244" y="1735062"/>
                    <a:pt x="125418" y="1733436"/>
                    <a:pt x="127329" y="1732239"/>
                  </a:cubicBezTo>
                  <a:cubicBezTo>
                    <a:pt x="129503" y="1730611"/>
                    <a:pt x="132034" y="1727432"/>
                    <a:pt x="133588" y="1727788"/>
                  </a:cubicBezTo>
                  <a:cubicBezTo>
                    <a:pt x="137558" y="1729028"/>
                    <a:pt x="134333" y="1732377"/>
                    <a:pt x="134144" y="1734624"/>
                  </a:cubicBezTo>
                  <a:cubicBezTo>
                    <a:pt x="134027" y="1738688"/>
                    <a:pt x="133743" y="1742059"/>
                    <a:pt x="133196" y="1745861"/>
                  </a:cubicBezTo>
                  <a:cubicBezTo>
                    <a:pt x="134109" y="1751141"/>
                    <a:pt x="138507" y="1752644"/>
                    <a:pt x="143265" y="1752593"/>
                  </a:cubicBezTo>
                  <a:cubicBezTo>
                    <a:pt x="146132" y="1750798"/>
                    <a:pt x="149429" y="1749265"/>
                    <a:pt x="152296" y="1747470"/>
                  </a:cubicBezTo>
                  <a:cubicBezTo>
                    <a:pt x="155929" y="1747324"/>
                    <a:pt x="155215" y="1750431"/>
                    <a:pt x="155718" y="1752512"/>
                  </a:cubicBezTo>
                  <a:cubicBezTo>
                    <a:pt x="150371" y="1762244"/>
                    <a:pt x="150306" y="1771063"/>
                    <a:pt x="161592" y="1776769"/>
                  </a:cubicBezTo>
                  <a:cubicBezTo>
                    <a:pt x="166160" y="1778965"/>
                    <a:pt x="169940" y="1782451"/>
                    <a:pt x="166956" y="1788310"/>
                  </a:cubicBezTo>
                  <a:lnTo>
                    <a:pt x="166316" y="1794564"/>
                  </a:lnTo>
                  <a:lnTo>
                    <a:pt x="168319" y="1794045"/>
                  </a:lnTo>
                  <a:cubicBezTo>
                    <a:pt x="170704" y="1792608"/>
                    <a:pt x="172889" y="1790623"/>
                    <a:pt x="174958" y="1788737"/>
                  </a:cubicBezTo>
                  <a:cubicBezTo>
                    <a:pt x="177089" y="1787114"/>
                    <a:pt x="178552" y="1786209"/>
                    <a:pt x="181371" y="1787500"/>
                  </a:cubicBezTo>
                  <a:lnTo>
                    <a:pt x="198329" y="1792737"/>
                  </a:lnTo>
                  <a:lnTo>
                    <a:pt x="201544" y="1788737"/>
                  </a:lnTo>
                  <a:cubicBezTo>
                    <a:pt x="209117" y="1782135"/>
                    <a:pt x="212049" y="1771518"/>
                    <a:pt x="221079" y="1766397"/>
                  </a:cubicBezTo>
                  <a:cubicBezTo>
                    <a:pt x="222656" y="1763814"/>
                    <a:pt x="223969" y="1761662"/>
                    <a:pt x="225545" y="1759079"/>
                  </a:cubicBezTo>
                  <a:cubicBezTo>
                    <a:pt x="224274" y="1755351"/>
                    <a:pt x="226807" y="1752170"/>
                    <a:pt x="226230" y="1748274"/>
                  </a:cubicBezTo>
                  <a:cubicBezTo>
                    <a:pt x="225266" y="1738235"/>
                    <a:pt x="215533" y="1732889"/>
                    <a:pt x="211965" y="1724214"/>
                  </a:cubicBezTo>
                  <a:cubicBezTo>
                    <a:pt x="209666" y="1719269"/>
                    <a:pt x="206937" y="1714059"/>
                    <a:pt x="210257" y="1709587"/>
                  </a:cubicBezTo>
                  <a:cubicBezTo>
                    <a:pt x="213576" y="1705115"/>
                    <a:pt x="219361" y="1706282"/>
                    <a:pt x="224023" y="1707353"/>
                  </a:cubicBezTo>
                  <a:cubicBezTo>
                    <a:pt x="230239" y="1708782"/>
                    <a:pt x="235835" y="1712197"/>
                    <a:pt x="242241" y="1711379"/>
                  </a:cubicBezTo>
                  <a:cubicBezTo>
                    <a:pt x="246757" y="1708818"/>
                    <a:pt x="250966" y="1712568"/>
                    <a:pt x="255293" y="1712253"/>
                  </a:cubicBezTo>
                  <a:cubicBezTo>
                    <a:pt x="258160" y="1710459"/>
                    <a:pt x="260858" y="1707971"/>
                    <a:pt x="264324" y="1707132"/>
                  </a:cubicBezTo>
                  <a:cubicBezTo>
                    <a:pt x="276339" y="1696151"/>
                    <a:pt x="287494" y="1684644"/>
                    <a:pt x="281407" y="1665575"/>
                  </a:cubicBezTo>
                  <a:cubicBezTo>
                    <a:pt x="278364" y="1656039"/>
                    <a:pt x="285842" y="1650559"/>
                    <a:pt x="295355" y="1650457"/>
                  </a:cubicBezTo>
                  <a:cubicBezTo>
                    <a:pt x="303052" y="1650427"/>
                    <a:pt x="310654" y="1651521"/>
                    <a:pt x="318183" y="1650798"/>
                  </a:cubicBezTo>
                  <a:cubicBezTo>
                    <a:pt x="334890" y="1648585"/>
                    <a:pt x="347239" y="1638991"/>
                    <a:pt x="336105" y="1612706"/>
                  </a:cubicBezTo>
                  <a:cubicBezTo>
                    <a:pt x="337965" y="1606753"/>
                    <a:pt x="331771" y="1602383"/>
                    <a:pt x="332244" y="1596765"/>
                  </a:cubicBezTo>
                  <a:cubicBezTo>
                    <a:pt x="336227" y="1584428"/>
                    <a:pt x="336920" y="1584260"/>
                    <a:pt x="345508" y="1592453"/>
                  </a:cubicBezTo>
                  <a:cubicBezTo>
                    <a:pt x="353067" y="1599427"/>
                    <a:pt x="362894" y="1603650"/>
                    <a:pt x="372459" y="1608304"/>
                  </a:cubicBezTo>
                  <a:cubicBezTo>
                    <a:pt x="369037" y="1603263"/>
                    <a:pt x="371159" y="1596879"/>
                    <a:pt x="366520" y="1592867"/>
                  </a:cubicBezTo>
                  <a:cubicBezTo>
                    <a:pt x="363768" y="1590598"/>
                    <a:pt x="361974" y="1587731"/>
                    <a:pt x="362257" y="1584360"/>
                  </a:cubicBezTo>
                  <a:cubicBezTo>
                    <a:pt x="362796" y="1569922"/>
                    <a:pt x="353663" y="1565531"/>
                    <a:pt x="341471" y="1565181"/>
                  </a:cubicBezTo>
                  <a:cubicBezTo>
                    <a:pt x="335707" y="1561075"/>
                    <a:pt x="329214" y="1573653"/>
                    <a:pt x="324093" y="1564622"/>
                  </a:cubicBezTo>
                  <a:cubicBezTo>
                    <a:pt x="317985" y="1548492"/>
                    <a:pt x="331985" y="1538131"/>
                    <a:pt x="335369" y="1524838"/>
                  </a:cubicBezTo>
                  <a:cubicBezTo>
                    <a:pt x="339279" y="1510684"/>
                    <a:pt x="344741" y="1496888"/>
                    <a:pt x="346666" y="1482115"/>
                  </a:cubicBezTo>
                  <a:cubicBezTo>
                    <a:pt x="348117" y="1472959"/>
                    <a:pt x="345841" y="1465071"/>
                    <a:pt x="338449" y="1458790"/>
                  </a:cubicBezTo>
                  <a:cubicBezTo>
                    <a:pt x="329768" y="1451722"/>
                    <a:pt x="322428" y="1450197"/>
                    <a:pt x="315695" y="1460266"/>
                  </a:cubicBezTo>
                  <a:cubicBezTo>
                    <a:pt x="311063" y="1466891"/>
                    <a:pt x="303008" y="1468475"/>
                    <a:pt x="297610" y="1473451"/>
                  </a:cubicBezTo>
                  <a:cubicBezTo>
                    <a:pt x="279874" y="1474445"/>
                    <a:pt x="263547" y="1472163"/>
                    <a:pt x="259036" y="1450509"/>
                  </a:cubicBezTo>
                  <a:cubicBezTo>
                    <a:pt x="258291" y="1445920"/>
                    <a:pt x="254542" y="1450129"/>
                    <a:pt x="253178" y="1447526"/>
                  </a:cubicBezTo>
                  <a:cubicBezTo>
                    <a:pt x="251667" y="1441288"/>
                    <a:pt x="255511" y="1435955"/>
                    <a:pt x="255985" y="1430337"/>
                  </a:cubicBezTo>
                  <a:cubicBezTo>
                    <a:pt x="259063" y="1423355"/>
                    <a:pt x="266614" y="1419692"/>
                    <a:pt x="268401" y="1411922"/>
                  </a:cubicBezTo>
                  <a:cubicBezTo>
                    <a:pt x="279943" y="1406560"/>
                    <a:pt x="291482" y="1401195"/>
                    <a:pt x="304630" y="1400946"/>
                  </a:cubicBezTo>
                  <a:cubicBezTo>
                    <a:pt x="306877" y="1401137"/>
                    <a:pt x="319527" y="1409445"/>
                    <a:pt x="320032" y="1411524"/>
                  </a:cubicBezTo>
                  <a:cubicBezTo>
                    <a:pt x="321017" y="1418623"/>
                    <a:pt x="325416" y="1420125"/>
                    <a:pt x="331486" y="1417921"/>
                  </a:cubicBezTo>
                  <a:cubicBezTo>
                    <a:pt x="350483" y="1410019"/>
                    <a:pt x="370414" y="1404458"/>
                    <a:pt x="388646" y="1394907"/>
                  </a:cubicBezTo>
                  <a:cubicBezTo>
                    <a:pt x="403578" y="1386888"/>
                    <a:pt x="406773" y="1375842"/>
                    <a:pt x="399615" y="1361433"/>
                  </a:cubicBezTo>
                  <a:cubicBezTo>
                    <a:pt x="397820" y="1358567"/>
                    <a:pt x="396025" y="1355699"/>
                    <a:pt x="394231" y="1352832"/>
                  </a:cubicBezTo>
                  <a:cubicBezTo>
                    <a:pt x="381089" y="1328867"/>
                    <a:pt x="383664" y="1319806"/>
                    <a:pt x="408825" y="1308576"/>
                  </a:cubicBezTo>
                  <a:cubicBezTo>
                    <a:pt x="419842" y="1304074"/>
                    <a:pt x="428107" y="1297303"/>
                    <a:pt x="433980" y="1286710"/>
                  </a:cubicBezTo>
                  <a:cubicBezTo>
                    <a:pt x="443097" y="1269827"/>
                    <a:pt x="459782" y="1270555"/>
                    <a:pt x="475774" y="1271450"/>
                  </a:cubicBezTo>
                  <a:cubicBezTo>
                    <a:pt x="480721" y="1269153"/>
                    <a:pt x="486673" y="1271012"/>
                    <a:pt x="492912" y="1269501"/>
                  </a:cubicBezTo>
                  <a:cubicBezTo>
                    <a:pt x="482391" y="1265445"/>
                    <a:pt x="472469" y="1262347"/>
                    <a:pt x="466485" y="1252791"/>
                  </a:cubicBezTo>
                  <a:cubicBezTo>
                    <a:pt x="466317" y="1252096"/>
                    <a:pt x="465456" y="1251572"/>
                    <a:pt x="464596" y="1251046"/>
                  </a:cubicBezTo>
                  <a:cubicBezTo>
                    <a:pt x="464166" y="1250783"/>
                    <a:pt x="463997" y="1250091"/>
                    <a:pt x="464260" y="1249660"/>
                  </a:cubicBezTo>
                  <a:cubicBezTo>
                    <a:pt x="466074" y="1214735"/>
                    <a:pt x="452261" y="1187999"/>
                    <a:pt x="426403" y="1164545"/>
                  </a:cubicBezTo>
                  <a:cubicBezTo>
                    <a:pt x="410593" y="1150766"/>
                    <a:pt x="412139" y="1140485"/>
                    <a:pt x="424723" y="1122763"/>
                  </a:cubicBezTo>
                  <a:cubicBezTo>
                    <a:pt x="435204" y="1108485"/>
                    <a:pt x="431176" y="1091852"/>
                    <a:pt x="431810" y="1076290"/>
                  </a:cubicBezTo>
                  <a:cubicBezTo>
                    <a:pt x="430971" y="1072825"/>
                    <a:pt x="431256" y="1069454"/>
                    <a:pt x="432233" y="1065915"/>
                  </a:cubicBezTo>
                  <a:cubicBezTo>
                    <a:pt x="435777" y="1042679"/>
                    <a:pt x="438627" y="1019610"/>
                    <a:pt x="433350" y="996308"/>
                  </a:cubicBezTo>
                  <a:cubicBezTo>
                    <a:pt x="435904" y="990187"/>
                    <a:pt x="432911" y="985409"/>
                    <a:pt x="429489" y="980368"/>
                  </a:cubicBezTo>
                  <a:cubicBezTo>
                    <a:pt x="425659" y="972124"/>
                    <a:pt x="427541" y="963231"/>
                    <a:pt x="426913" y="954578"/>
                  </a:cubicBezTo>
                  <a:cubicBezTo>
                    <a:pt x="419457" y="957118"/>
                    <a:pt x="416809" y="964362"/>
                    <a:pt x="412104" y="969171"/>
                  </a:cubicBezTo>
                  <a:cubicBezTo>
                    <a:pt x="404174" y="977327"/>
                    <a:pt x="396835" y="975803"/>
                    <a:pt x="396826" y="965166"/>
                  </a:cubicBezTo>
                  <a:cubicBezTo>
                    <a:pt x="396190" y="945876"/>
                    <a:pt x="383779" y="940077"/>
                    <a:pt x="368670" y="936766"/>
                  </a:cubicBezTo>
                  <a:cubicBezTo>
                    <a:pt x="360039" y="934455"/>
                    <a:pt x="353488" y="931639"/>
                    <a:pt x="354173" y="920835"/>
                  </a:cubicBezTo>
                  <a:cubicBezTo>
                    <a:pt x="354457" y="917463"/>
                    <a:pt x="353188" y="913735"/>
                    <a:pt x="350867" y="911730"/>
                  </a:cubicBezTo>
                  <a:cubicBezTo>
                    <a:pt x="338143" y="901603"/>
                    <a:pt x="338061" y="889151"/>
                    <a:pt x="344649" y="875449"/>
                  </a:cubicBezTo>
                  <a:cubicBezTo>
                    <a:pt x="347128" y="867511"/>
                    <a:pt x="350039" y="859836"/>
                    <a:pt x="346207" y="851592"/>
                  </a:cubicBezTo>
                  <a:cubicBezTo>
                    <a:pt x="346063" y="847959"/>
                    <a:pt x="347732" y="844253"/>
                    <a:pt x="345076" y="840860"/>
                  </a:cubicBezTo>
                  <a:cubicBezTo>
                    <a:pt x="342992" y="836045"/>
                    <a:pt x="342027" y="832060"/>
                    <a:pt x="343163" y="828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7091CD35-1F9C-4D4A-A6DE-FA05B3BBC6FB}"/>
                </a:ext>
              </a:extLst>
            </p:cNvPr>
            <p:cNvSpPr/>
            <p:nvPr/>
          </p:nvSpPr>
          <p:spPr>
            <a:xfrm rot="19755688">
              <a:off x="7546561" y="2173018"/>
              <a:ext cx="1008159" cy="122201"/>
            </a:xfrm>
            <a:custGeom>
              <a:avLst/>
              <a:gdLst>
                <a:gd name="connsiteX0" fmla="*/ 15389 w 1270000"/>
                <a:gd name="connsiteY0" fmla="*/ 73891 h 153939"/>
                <a:gd name="connsiteX1" fmla="*/ 166250 w 1270000"/>
                <a:gd name="connsiteY1" fmla="*/ 35406 h 153939"/>
                <a:gd name="connsiteX2" fmla="*/ 250916 w 1270000"/>
                <a:gd name="connsiteY2" fmla="*/ 34636 h 153939"/>
                <a:gd name="connsiteX3" fmla="*/ 257843 w 1270000"/>
                <a:gd name="connsiteY3" fmla="*/ 26170 h 153939"/>
                <a:gd name="connsiteX4" fmla="*/ 406395 w 1270000"/>
                <a:gd name="connsiteY4" fmla="*/ 25400 h 153939"/>
                <a:gd name="connsiteX5" fmla="*/ 431025 w 1270000"/>
                <a:gd name="connsiteY5" fmla="*/ 61576 h 153939"/>
                <a:gd name="connsiteX6" fmla="*/ 442571 w 1270000"/>
                <a:gd name="connsiteY6" fmla="*/ 70812 h 153939"/>
                <a:gd name="connsiteX7" fmla="*/ 514153 w 1270000"/>
                <a:gd name="connsiteY7" fmla="*/ 61576 h 153939"/>
                <a:gd name="connsiteX8" fmla="*/ 667322 w 1270000"/>
                <a:gd name="connsiteY8" fmla="*/ 27709 h 153939"/>
                <a:gd name="connsiteX9" fmla="*/ 763534 w 1270000"/>
                <a:gd name="connsiteY9" fmla="*/ 9236 h 153939"/>
                <a:gd name="connsiteX10" fmla="*/ 1072183 w 1270000"/>
                <a:gd name="connsiteY10" fmla="*/ 0 h 153939"/>
                <a:gd name="connsiteX11" fmla="*/ 1118365 w 1270000"/>
                <a:gd name="connsiteY11" fmla="*/ 770 h 153939"/>
                <a:gd name="connsiteX12" fmla="*/ 1136838 w 1270000"/>
                <a:gd name="connsiteY12" fmla="*/ 8467 h 153939"/>
                <a:gd name="connsiteX13" fmla="*/ 1136838 w 1270000"/>
                <a:gd name="connsiteY13" fmla="*/ 8467 h 153939"/>
                <a:gd name="connsiteX14" fmla="*/ 1104510 w 1270000"/>
                <a:gd name="connsiteY14" fmla="*/ 19242 h 153939"/>
                <a:gd name="connsiteX15" fmla="*/ 1046013 w 1270000"/>
                <a:gd name="connsiteY15" fmla="*/ 32327 h 153939"/>
                <a:gd name="connsiteX16" fmla="*/ 996753 w 1270000"/>
                <a:gd name="connsiteY16" fmla="*/ 39255 h 153939"/>
                <a:gd name="connsiteX17" fmla="*/ 979820 w 1270000"/>
                <a:gd name="connsiteY17" fmla="*/ 40794 h 153939"/>
                <a:gd name="connsiteX18" fmla="*/ 922092 w 1270000"/>
                <a:gd name="connsiteY18" fmla="*/ 47721 h 153939"/>
                <a:gd name="connsiteX19" fmla="*/ 949801 w 1270000"/>
                <a:gd name="connsiteY19" fmla="*/ 48491 h 153939"/>
                <a:gd name="connsiteX20" fmla="*/ 1031389 w 1270000"/>
                <a:gd name="connsiteY20" fmla="*/ 71582 h 153939"/>
                <a:gd name="connsiteX21" fmla="*/ 1031389 w 1270000"/>
                <a:gd name="connsiteY21" fmla="*/ 71582 h 153939"/>
                <a:gd name="connsiteX22" fmla="*/ 1201492 w 1270000"/>
                <a:gd name="connsiteY22" fmla="*/ 90824 h 153939"/>
                <a:gd name="connsiteX23" fmla="*/ 1273843 w 1270000"/>
                <a:gd name="connsiteY23" fmla="*/ 94673 h 153939"/>
                <a:gd name="connsiteX24" fmla="*/ 1246904 w 1270000"/>
                <a:gd name="connsiteY24" fmla="*/ 106218 h 153939"/>
                <a:gd name="connsiteX25" fmla="*/ 1246904 w 1270000"/>
                <a:gd name="connsiteY25" fmla="*/ 106218 h 153939"/>
                <a:gd name="connsiteX26" fmla="*/ 1193795 w 1270000"/>
                <a:gd name="connsiteY26" fmla="*/ 115455 h 153939"/>
                <a:gd name="connsiteX27" fmla="*/ 1193795 w 1270000"/>
                <a:gd name="connsiteY27" fmla="*/ 115455 h 153939"/>
                <a:gd name="connsiteX28" fmla="*/ 1151461 w 1270000"/>
                <a:gd name="connsiteY28" fmla="*/ 120843 h 153939"/>
                <a:gd name="connsiteX29" fmla="*/ 1022922 w 1270000"/>
                <a:gd name="connsiteY29" fmla="*/ 131618 h 153939"/>
                <a:gd name="connsiteX30" fmla="*/ 923631 w 1270000"/>
                <a:gd name="connsiteY30" fmla="*/ 121612 h 153939"/>
                <a:gd name="connsiteX31" fmla="*/ 735056 w 1270000"/>
                <a:gd name="connsiteY31" fmla="*/ 103139 h 153939"/>
                <a:gd name="connsiteX32" fmla="*/ 670401 w 1270000"/>
                <a:gd name="connsiteY32" fmla="*/ 110067 h 153939"/>
                <a:gd name="connsiteX33" fmla="*/ 581886 w 1270000"/>
                <a:gd name="connsiteY33" fmla="*/ 115455 h 153939"/>
                <a:gd name="connsiteX34" fmla="*/ 531086 w 1270000"/>
                <a:gd name="connsiteY34" fmla="*/ 125461 h 153939"/>
                <a:gd name="connsiteX35" fmla="*/ 310183 w 1270000"/>
                <a:gd name="connsiteY35" fmla="*/ 160097 h 153939"/>
                <a:gd name="connsiteX36" fmla="*/ 297098 w 1270000"/>
                <a:gd name="connsiteY36" fmla="*/ 160097 h 153939"/>
                <a:gd name="connsiteX37" fmla="*/ 120068 w 1270000"/>
                <a:gd name="connsiteY37" fmla="*/ 159327 h 153939"/>
                <a:gd name="connsiteX38" fmla="*/ 49256 w 1270000"/>
                <a:gd name="connsiteY38" fmla="*/ 150861 h 153939"/>
                <a:gd name="connsiteX39" fmla="*/ 40789 w 1270000"/>
                <a:gd name="connsiteY39" fmla="*/ 150861 h 153939"/>
                <a:gd name="connsiteX40" fmla="*/ 33092 w 1270000"/>
                <a:gd name="connsiteY40" fmla="*/ 147782 h 153939"/>
                <a:gd name="connsiteX41" fmla="*/ 6922 w 1270000"/>
                <a:gd name="connsiteY41" fmla="*/ 93903 h 153939"/>
                <a:gd name="connsiteX42" fmla="*/ 15389 w 1270000"/>
                <a:gd name="connsiteY42" fmla="*/ 73891 h 1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70000" h="153939">
                  <a:moveTo>
                    <a:pt x="15389" y="73891"/>
                  </a:moveTo>
                  <a:cubicBezTo>
                    <a:pt x="60801" y="42333"/>
                    <a:pt x="113910" y="38485"/>
                    <a:pt x="166250" y="35406"/>
                  </a:cubicBezTo>
                  <a:cubicBezTo>
                    <a:pt x="193959" y="33867"/>
                    <a:pt x="222437" y="25400"/>
                    <a:pt x="250916" y="34636"/>
                  </a:cubicBezTo>
                  <a:cubicBezTo>
                    <a:pt x="257074" y="36176"/>
                    <a:pt x="260922" y="33867"/>
                    <a:pt x="257843" y="26170"/>
                  </a:cubicBezTo>
                  <a:cubicBezTo>
                    <a:pt x="307104" y="22321"/>
                    <a:pt x="357134" y="18473"/>
                    <a:pt x="406395" y="25400"/>
                  </a:cubicBezTo>
                  <a:cubicBezTo>
                    <a:pt x="434874" y="29249"/>
                    <a:pt x="438722" y="34636"/>
                    <a:pt x="431025" y="61576"/>
                  </a:cubicBezTo>
                  <a:cubicBezTo>
                    <a:pt x="427177" y="73891"/>
                    <a:pt x="437953" y="70042"/>
                    <a:pt x="442571" y="70812"/>
                  </a:cubicBezTo>
                  <a:cubicBezTo>
                    <a:pt x="467201" y="73121"/>
                    <a:pt x="490292" y="66194"/>
                    <a:pt x="514153" y="61576"/>
                  </a:cubicBezTo>
                  <a:cubicBezTo>
                    <a:pt x="565722" y="51570"/>
                    <a:pt x="617292" y="42333"/>
                    <a:pt x="667322" y="27709"/>
                  </a:cubicBezTo>
                  <a:cubicBezTo>
                    <a:pt x="700419" y="25400"/>
                    <a:pt x="731207" y="13085"/>
                    <a:pt x="763534" y="9236"/>
                  </a:cubicBezTo>
                  <a:cubicBezTo>
                    <a:pt x="865904" y="-1539"/>
                    <a:pt x="969813" y="770"/>
                    <a:pt x="1072183" y="0"/>
                  </a:cubicBezTo>
                  <a:cubicBezTo>
                    <a:pt x="1087577" y="0"/>
                    <a:pt x="1102971" y="0"/>
                    <a:pt x="1118365" y="770"/>
                  </a:cubicBezTo>
                  <a:cubicBezTo>
                    <a:pt x="1125293" y="770"/>
                    <a:pt x="1133759" y="-770"/>
                    <a:pt x="1136838" y="8467"/>
                  </a:cubicBezTo>
                  <a:cubicBezTo>
                    <a:pt x="1136838" y="8467"/>
                    <a:pt x="1136838" y="8467"/>
                    <a:pt x="1136838" y="8467"/>
                  </a:cubicBezTo>
                  <a:cubicBezTo>
                    <a:pt x="1128371" y="17703"/>
                    <a:pt x="1115286" y="16933"/>
                    <a:pt x="1104510" y="19242"/>
                  </a:cubicBezTo>
                  <a:cubicBezTo>
                    <a:pt x="1084498" y="23091"/>
                    <a:pt x="1066025" y="30018"/>
                    <a:pt x="1046013" y="32327"/>
                  </a:cubicBezTo>
                  <a:cubicBezTo>
                    <a:pt x="1029080" y="30788"/>
                    <a:pt x="1012916" y="35406"/>
                    <a:pt x="996753" y="39255"/>
                  </a:cubicBezTo>
                  <a:cubicBezTo>
                    <a:pt x="991365" y="40024"/>
                    <a:pt x="985207" y="41564"/>
                    <a:pt x="979820" y="40794"/>
                  </a:cubicBezTo>
                  <a:cubicBezTo>
                    <a:pt x="959808" y="37715"/>
                    <a:pt x="942104" y="50030"/>
                    <a:pt x="922092" y="47721"/>
                  </a:cubicBezTo>
                  <a:cubicBezTo>
                    <a:pt x="931328" y="46952"/>
                    <a:pt x="940565" y="46952"/>
                    <a:pt x="949801" y="48491"/>
                  </a:cubicBezTo>
                  <a:cubicBezTo>
                    <a:pt x="975971" y="60806"/>
                    <a:pt x="1006759" y="56188"/>
                    <a:pt x="1031389" y="71582"/>
                  </a:cubicBezTo>
                  <a:lnTo>
                    <a:pt x="1031389" y="71582"/>
                  </a:lnTo>
                  <a:cubicBezTo>
                    <a:pt x="1086808" y="86976"/>
                    <a:pt x="1143764" y="93133"/>
                    <a:pt x="1201492" y="90824"/>
                  </a:cubicBezTo>
                  <a:cubicBezTo>
                    <a:pt x="1226123" y="90055"/>
                    <a:pt x="1249983" y="83897"/>
                    <a:pt x="1273843" y="94673"/>
                  </a:cubicBezTo>
                  <a:cubicBezTo>
                    <a:pt x="1269995" y="110836"/>
                    <a:pt x="1255371" y="100830"/>
                    <a:pt x="1246904" y="106218"/>
                  </a:cubicBezTo>
                  <a:lnTo>
                    <a:pt x="1246904" y="106218"/>
                  </a:lnTo>
                  <a:cubicBezTo>
                    <a:pt x="1230741" y="116224"/>
                    <a:pt x="1211498" y="110067"/>
                    <a:pt x="1193795" y="115455"/>
                  </a:cubicBezTo>
                  <a:lnTo>
                    <a:pt x="1193795" y="115455"/>
                  </a:lnTo>
                  <a:cubicBezTo>
                    <a:pt x="1180710" y="125461"/>
                    <a:pt x="1165316" y="120073"/>
                    <a:pt x="1151461" y="120843"/>
                  </a:cubicBezTo>
                  <a:cubicBezTo>
                    <a:pt x="1108359" y="123152"/>
                    <a:pt x="1066025" y="129309"/>
                    <a:pt x="1022922" y="131618"/>
                  </a:cubicBezTo>
                  <a:cubicBezTo>
                    <a:pt x="989056" y="133927"/>
                    <a:pt x="955959" y="128539"/>
                    <a:pt x="923631" y="121612"/>
                  </a:cubicBezTo>
                  <a:cubicBezTo>
                    <a:pt x="861286" y="107758"/>
                    <a:pt x="798171" y="101600"/>
                    <a:pt x="735056" y="103139"/>
                  </a:cubicBezTo>
                  <a:cubicBezTo>
                    <a:pt x="713504" y="103909"/>
                    <a:pt x="691953" y="107758"/>
                    <a:pt x="670401" y="110067"/>
                  </a:cubicBezTo>
                  <a:cubicBezTo>
                    <a:pt x="641153" y="113146"/>
                    <a:pt x="611135" y="112376"/>
                    <a:pt x="581886" y="115455"/>
                  </a:cubicBezTo>
                  <a:cubicBezTo>
                    <a:pt x="563413" y="113146"/>
                    <a:pt x="546480" y="118533"/>
                    <a:pt x="531086" y="125461"/>
                  </a:cubicBezTo>
                  <a:cubicBezTo>
                    <a:pt x="460274" y="156249"/>
                    <a:pt x="384843" y="156249"/>
                    <a:pt x="310183" y="160097"/>
                  </a:cubicBezTo>
                  <a:cubicBezTo>
                    <a:pt x="305565" y="160097"/>
                    <a:pt x="301716" y="160097"/>
                    <a:pt x="297098" y="160097"/>
                  </a:cubicBezTo>
                  <a:cubicBezTo>
                    <a:pt x="237831" y="160097"/>
                    <a:pt x="179335" y="160097"/>
                    <a:pt x="120068" y="159327"/>
                  </a:cubicBezTo>
                  <a:cubicBezTo>
                    <a:pt x="96977" y="153939"/>
                    <a:pt x="72347" y="159327"/>
                    <a:pt x="49256" y="150861"/>
                  </a:cubicBezTo>
                  <a:cubicBezTo>
                    <a:pt x="46177" y="150861"/>
                    <a:pt x="43098" y="150861"/>
                    <a:pt x="40789" y="150861"/>
                  </a:cubicBezTo>
                  <a:cubicBezTo>
                    <a:pt x="38480" y="148552"/>
                    <a:pt x="35401" y="148552"/>
                    <a:pt x="33092" y="147782"/>
                  </a:cubicBezTo>
                  <a:cubicBezTo>
                    <a:pt x="765" y="141624"/>
                    <a:pt x="-7702" y="124691"/>
                    <a:pt x="6922" y="93903"/>
                  </a:cubicBezTo>
                  <a:cubicBezTo>
                    <a:pt x="10771" y="85436"/>
                    <a:pt x="11540" y="79279"/>
                    <a:pt x="15389" y="73891"/>
                  </a:cubicBezTo>
                  <a:close/>
                </a:path>
              </a:pathLst>
            </a:custGeom>
            <a:solidFill>
              <a:srgbClr val="BED24B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5BB1A1A2-BEEA-408E-905B-76E688ECB083}"/>
                </a:ext>
              </a:extLst>
            </p:cNvPr>
            <p:cNvSpPr/>
            <p:nvPr/>
          </p:nvSpPr>
          <p:spPr>
            <a:xfrm>
              <a:off x="4316175" y="1486475"/>
              <a:ext cx="627162" cy="377529"/>
            </a:xfrm>
            <a:custGeom>
              <a:avLst/>
              <a:gdLst>
                <a:gd name="connsiteX0" fmla="*/ 332897 w 790050"/>
                <a:gd name="connsiteY0" fmla="*/ 80354 h 475582"/>
                <a:gd name="connsiteX1" fmla="*/ 356710 w 790050"/>
                <a:gd name="connsiteY1" fmla="*/ 98430 h 475582"/>
                <a:gd name="connsiteX2" fmla="*/ 371334 w 790050"/>
                <a:gd name="connsiteY2" fmla="*/ 105357 h 475582"/>
                <a:gd name="connsiteX3" fmla="*/ 463699 w 790050"/>
                <a:gd name="connsiteY3" fmla="*/ 184636 h 475582"/>
                <a:gd name="connsiteX4" fmla="*/ 500644 w 790050"/>
                <a:gd name="connsiteY4" fmla="*/ 219272 h 475582"/>
                <a:gd name="connsiteX5" fmla="*/ 620717 w 790050"/>
                <a:gd name="connsiteY5" fmla="*/ 320103 h 475582"/>
                <a:gd name="connsiteX6" fmla="*/ 629183 w 790050"/>
                <a:gd name="connsiteY6" fmla="*/ 336266 h 475582"/>
                <a:gd name="connsiteX7" fmla="*/ 636880 w 790050"/>
                <a:gd name="connsiteY7" fmla="*/ 341654 h 475582"/>
                <a:gd name="connsiteX8" fmla="*/ 646886 w 790050"/>
                <a:gd name="connsiteY8" fmla="*/ 347042 h 475582"/>
                <a:gd name="connsiteX9" fmla="*/ 699996 w 790050"/>
                <a:gd name="connsiteY9" fmla="*/ 380909 h 475582"/>
                <a:gd name="connsiteX10" fmla="*/ 710002 w 790050"/>
                <a:gd name="connsiteY10" fmla="*/ 382448 h 475582"/>
                <a:gd name="connsiteX11" fmla="*/ 778505 w 790050"/>
                <a:gd name="connsiteY11" fmla="*/ 460188 h 475582"/>
                <a:gd name="connsiteX12" fmla="*/ 790050 w 790050"/>
                <a:gd name="connsiteY12" fmla="*/ 475582 h 475582"/>
                <a:gd name="connsiteX13" fmla="*/ 689989 w 790050"/>
                <a:gd name="connsiteY13" fmla="*/ 437866 h 475582"/>
                <a:gd name="connsiteX14" fmla="*/ 633032 w 790050"/>
                <a:gd name="connsiteY14" fmla="*/ 381679 h 475582"/>
                <a:gd name="connsiteX15" fmla="*/ 499874 w 790050"/>
                <a:gd name="connsiteY15" fmla="*/ 307788 h 475582"/>
                <a:gd name="connsiteX16" fmla="*/ 423674 w 790050"/>
                <a:gd name="connsiteY16" fmla="*/ 273151 h 475582"/>
                <a:gd name="connsiteX17" fmla="*/ 355940 w 790050"/>
                <a:gd name="connsiteY17" fmla="*/ 245442 h 475582"/>
                <a:gd name="connsiteX18" fmla="*/ 268195 w 790050"/>
                <a:gd name="connsiteY18" fmla="*/ 170012 h 475582"/>
                <a:gd name="connsiteX19" fmla="*/ 285897 w 790050"/>
                <a:gd name="connsiteY19" fmla="*/ 160775 h 475582"/>
                <a:gd name="connsiteX20" fmla="*/ 338237 w 790050"/>
                <a:gd name="connsiteY20" fmla="*/ 173860 h 475582"/>
                <a:gd name="connsiteX21" fmla="*/ 362097 w 790050"/>
                <a:gd name="connsiteY21" fmla="*/ 166163 h 475582"/>
                <a:gd name="connsiteX22" fmla="*/ 356710 w 790050"/>
                <a:gd name="connsiteY22" fmla="*/ 146151 h 475582"/>
                <a:gd name="connsiteX23" fmla="*/ 338237 w 790050"/>
                <a:gd name="connsiteY23" fmla="*/ 116903 h 475582"/>
                <a:gd name="connsiteX24" fmla="*/ 327461 w 790050"/>
                <a:gd name="connsiteY24" fmla="*/ 103818 h 475582"/>
                <a:gd name="connsiteX25" fmla="*/ 321304 w 790050"/>
                <a:gd name="connsiteY25" fmla="*/ 82266 h 475582"/>
                <a:gd name="connsiteX26" fmla="*/ 332897 w 790050"/>
                <a:gd name="connsiteY26" fmla="*/ 80354 h 475582"/>
                <a:gd name="connsiteX27" fmla="*/ 9287 w 790050"/>
                <a:gd name="connsiteY27" fmla="*/ 6 h 475582"/>
                <a:gd name="connsiteX28" fmla="*/ 21121 w 790050"/>
                <a:gd name="connsiteY28" fmla="*/ 1449 h 475582"/>
                <a:gd name="connsiteX29" fmla="*/ 133497 w 790050"/>
                <a:gd name="connsiteY29" fmla="*/ 41473 h 475582"/>
                <a:gd name="connsiteX30" fmla="*/ 197382 w 790050"/>
                <a:gd name="connsiteY30" fmla="*/ 88426 h 475582"/>
                <a:gd name="connsiteX31" fmla="*/ 186606 w 790050"/>
                <a:gd name="connsiteY31" fmla="*/ 99201 h 475582"/>
                <a:gd name="connsiteX32" fmla="*/ 135806 w 790050"/>
                <a:gd name="connsiteY32" fmla="*/ 79959 h 475582"/>
                <a:gd name="connsiteX33" fmla="*/ 99631 w 790050"/>
                <a:gd name="connsiteY33" fmla="*/ 63795 h 475582"/>
                <a:gd name="connsiteX34" fmla="*/ 14194 w 790050"/>
                <a:gd name="connsiteY34" fmla="*/ 20691 h 475582"/>
                <a:gd name="connsiteX35" fmla="*/ 339 w 790050"/>
                <a:gd name="connsiteY35" fmla="*/ 6067 h 475582"/>
                <a:gd name="connsiteX36" fmla="*/ 9287 w 790050"/>
                <a:gd name="connsiteY36" fmla="*/ 6 h 47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90050" h="475582">
                  <a:moveTo>
                    <a:pt x="332897" y="80354"/>
                  </a:moveTo>
                  <a:cubicBezTo>
                    <a:pt x="342999" y="81833"/>
                    <a:pt x="349205" y="92080"/>
                    <a:pt x="356710" y="98430"/>
                  </a:cubicBezTo>
                  <a:cubicBezTo>
                    <a:pt x="359019" y="105357"/>
                    <a:pt x="365946" y="103818"/>
                    <a:pt x="371334" y="105357"/>
                  </a:cubicBezTo>
                  <a:cubicBezTo>
                    <a:pt x="403662" y="129988"/>
                    <a:pt x="432911" y="158466"/>
                    <a:pt x="463699" y="184636"/>
                  </a:cubicBezTo>
                  <a:cubicBezTo>
                    <a:pt x="476014" y="196181"/>
                    <a:pt x="486789" y="210036"/>
                    <a:pt x="500644" y="219272"/>
                  </a:cubicBezTo>
                  <a:cubicBezTo>
                    <a:pt x="539898" y="253909"/>
                    <a:pt x="578383" y="289315"/>
                    <a:pt x="620717" y="320103"/>
                  </a:cubicBezTo>
                  <a:cubicBezTo>
                    <a:pt x="626105" y="323951"/>
                    <a:pt x="631492" y="328569"/>
                    <a:pt x="629183" y="336266"/>
                  </a:cubicBezTo>
                  <a:cubicBezTo>
                    <a:pt x="629953" y="340885"/>
                    <a:pt x="633802" y="340885"/>
                    <a:pt x="636880" y="341654"/>
                  </a:cubicBezTo>
                  <a:cubicBezTo>
                    <a:pt x="640729" y="342424"/>
                    <a:pt x="644577" y="343194"/>
                    <a:pt x="646886" y="347042"/>
                  </a:cubicBezTo>
                  <a:cubicBezTo>
                    <a:pt x="662280" y="362436"/>
                    <a:pt x="683062" y="368594"/>
                    <a:pt x="699996" y="380909"/>
                  </a:cubicBezTo>
                  <a:cubicBezTo>
                    <a:pt x="703844" y="379369"/>
                    <a:pt x="707693" y="380139"/>
                    <a:pt x="710002" y="382448"/>
                  </a:cubicBezTo>
                  <a:cubicBezTo>
                    <a:pt x="734632" y="405539"/>
                    <a:pt x="760032" y="430169"/>
                    <a:pt x="778505" y="460188"/>
                  </a:cubicBezTo>
                  <a:cubicBezTo>
                    <a:pt x="781583" y="464806"/>
                    <a:pt x="785432" y="469424"/>
                    <a:pt x="790050" y="475582"/>
                  </a:cubicBezTo>
                  <a:cubicBezTo>
                    <a:pt x="752335" y="471733"/>
                    <a:pt x="720777" y="456339"/>
                    <a:pt x="689989" y="437866"/>
                  </a:cubicBezTo>
                  <a:cubicBezTo>
                    <a:pt x="679983" y="410157"/>
                    <a:pt x="659971" y="390915"/>
                    <a:pt x="633032" y="381679"/>
                  </a:cubicBezTo>
                  <a:cubicBezTo>
                    <a:pt x="584541" y="364745"/>
                    <a:pt x="542208" y="335497"/>
                    <a:pt x="499874" y="307788"/>
                  </a:cubicBezTo>
                  <a:cubicBezTo>
                    <a:pt x="476014" y="291624"/>
                    <a:pt x="452923" y="277769"/>
                    <a:pt x="423674" y="273151"/>
                  </a:cubicBezTo>
                  <a:cubicBezTo>
                    <a:pt x="399813" y="269303"/>
                    <a:pt x="377491" y="257757"/>
                    <a:pt x="355940" y="245442"/>
                  </a:cubicBezTo>
                  <a:cubicBezTo>
                    <a:pt x="326692" y="220042"/>
                    <a:pt x="297443" y="194642"/>
                    <a:pt x="268195" y="170012"/>
                  </a:cubicBezTo>
                  <a:cubicBezTo>
                    <a:pt x="266655" y="152309"/>
                    <a:pt x="278200" y="160006"/>
                    <a:pt x="285897" y="160775"/>
                  </a:cubicBezTo>
                  <a:cubicBezTo>
                    <a:pt x="303601" y="165394"/>
                    <a:pt x="320534" y="170012"/>
                    <a:pt x="338237" y="173860"/>
                  </a:cubicBezTo>
                  <a:cubicBezTo>
                    <a:pt x="346703" y="175400"/>
                    <a:pt x="356710" y="174630"/>
                    <a:pt x="362097" y="166163"/>
                  </a:cubicBezTo>
                  <a:cubicBezTo>
                    <a:pt x="366716" y="159236"/>
                    <a:pt x="359788" y="152309"/>
                    <a:pt x="356710" y="146151"/>
                  </a:cubicBezTo>
                  <a:cubicBezTo>
                    <a:pt x="350552" y="136145"/>
                    <a:pt x="344394" y="126909"/>
                    <a:pt x="338237" y="116903"/>
                  </a:cubicBezTo>
                  <a:cubicBezTo>
                    <a:pt x="334388" y="113054"/>
                    <a:pt x="332079" y="106897"/>
                    <a:pt x="327461" y="103818"/>
                  </a:cubicBezTo>
                  <a:cubicBezTo>
                    <a:pt x="324382" y="96891"/>
                    <a:pt x="316685" y="90733"/>
                    <a:pt x="321304" y="82266"/>
                  </a:cubicBezTo>
                  <a:cubicBezTo>
                    <a:pt x="325730" y="80342"/>
                    <a:pt x="329530" y="79861"/>
                    <a:pt x="332897" y="80354"/>
                  </a:cubicBezTo>
                  <a:close/>
                  <a:moveTo>
                    <a:pt x="9287" y="6"/>
                  </a:moveTo>
                  <a:cubicBezTo>
                    <a:pt x="13232" y="-91"/>
                    <a:pt x="17658" y="1064"/>
                    <a:pt x="21121" y="1449"/>
                  </a:cubicBezTo>
                  <a:cubicBezTo>
                    <a:pt x="61915" y="5297"/>
                    <a:pt x="97321" y="23770"/>
                    <a:pt x="133497" y="41473"/>
                  </a:cubicBezTo>
                  <a:cubicBezTo>
                    <a:pt x="157358" y="53020"/>
                    <a:pt x="182758" y="63795"/>
                    <a:pt x="197382" y="88426"/>
                  </a:cubicBezTo>
                  <a:cubicBezTo>
                    <a:pt x="200461" y="98432"/>
                    <a:pt x="196612" y="102280"/>
                    <a:pt x="186606" y="99201"/>
                  </a:cubicBezTo>
                  <a:cubicBezTo>
                    <a:pt x="169673" y="93044"/>
                    <a:pt x="152740" y="86886"/>
                    <a:pt x="135806" y="79959"/>
                  </a:cubicBezTo>
                  <a:cubicBezTo>
                    <a:pt x="125030" y="73801"/>
                    <a:pt x="109636" y="74571"/>
                    <a:pt x="99631" y="63795"/>
                  </a:cubicBezTo>
                  <a:cubicBezTo>
                    <a:pt x="71152" y="49171"/>
                    <a:pt x="40364" y="39164"/>
                    <a:pt x="14194" y="20691"/>
                  </a:cubicBezTo>
                  <a:cubicBezTo>
                    <a:pt x="8036" y="16843"/>
                    <a:pt x="-1970" y="12994"/>
                    <a:pt x="339" y="6067"/>
                  </a:cubicBezTo>
                  <a:cubicBezTo>
                    <a:pt x="1879" y="1449"/>
                    <a:pt x="5342" y="102"/>
                    <a:pt x="9287" y="6"/>
                  </a:cubicBezTo>
                  <a:close/>
                </a:path>
              </a:pathLst>
            </a:custGeom>
            <a:solidFill>
              <a:srgbClr val="BDD14F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E50435E7-01AD-45A9-BCA5-AC5AA3DA9D19}"/>
                </a:ext>
              </a:extLst>
            </p:cNvPr>
            <p:cNvSpPr/>
            <p:nvPr/>
          </p:nvSpPr>
          <p:spPr>
            <a:xfrm>
              <a:off x="4269662" y="3393335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642B625B-B81F-411E-AD4A-0C5E74D6A8AE}"/>
                </a:ext>
              </a:extLst>
            </p:cNvPr>
            <p:cNvSpPr/>
            <p:nvPr/>
          </p:nvSpPr>
          <p:spPr>
            <a:xfrm>
              <a:off x="7512692" y="3600560"/>
              <a:ext cx="293283" cy="317722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532E14CE-698E-4FD0-A5A2-4176ED31EAF9}"/>
                </a:ext>
              </a:extLst>
            </p:cNvPr>
            <p:cNvSpPr/>
            <p:nvPr/>
          </p:nvSpPr>
          <p:spPr>
            <a:xfrm>
              <a:off x="6618181" y="4448958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27838999-59AB-4B6E-B064-15A5D593F02E}"/>
                </a:ext>
              </a:extLst>
            </p:cNvPr>
            <p:cNvSpPr/>
            <p:nvPr/>
          </p:nvSpPr>
          <p:spPr>
            <a:xfrm>
              <a:off x="5798783" y="143634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1CDC7C7E-B1C6-446F-B5DE-4C2E828C81CB}"/>
                </a:ext>
              </a:extLst>
            </p:cNvPr>
            <p:cNvSpPr/>
            <p:nvPr/>
          </p:nvSpPr>
          <p:spPr>
            <a:xfrm>
              <a:off x="8063833" y="3698838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813278CB-FD7E-40C1-9E28-42501A357E00}"/>
                </a:ext>
              </a:extLst>
            </p:cNvPr>
            <p:cNvSpPr/>
            <p:nvPr/>
          </p:nvSpPr>
          <p:spPr>
            <a:xfrm>
              <a:off x="5177865" y="4287830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D61F4ADF-314A-4A4B-8ABF-6F63F8CF1AC1}"/>
                </a:ext>
              </a:extLst>
            </p:cNvPr>
            <p:cNvSpPr/>
            <p:nvPr/>
          </p:nvSpPr>
          <p:spPr>
            <a:xfrm>
              <a:off x="6305577" y="419933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6F4359B8-2974-4708-818B-A6BEA4D7CFB5}"/>
                </a:ext>
              </a:extLst>
            </p:cNvPr>
            <p:cNvSpPr/>
            <p:nvPr/>
          </p:nvSpPr>
          <p:spPr>
            <a:xfrm>
              <a:off x="6441262" y="4690774"/>
              <a:ext cx="109981" cy="91651"/>
            </a:xfrm>
            <a:custGeom>
              <a:avLst/>
              <a:gdLst>
                <a:gd name="connsiteX0" fmla="*/ 34636 w 138545"/>
                <a:gd name="connsiteY0" fmla="*/ 104546 h 115454"/>
                <a:gd name="connsiteX1" fmla="*/ 12315 w 138545"/>
                <a:gd name="connsiteY1" fmla="*/ 78376 h 115454"/>
                <a:gd name="connsiteX2" fmla="*/ 0 w 138545"/>
                <a:gd name="connsiteY2" fmla="*/ 68370 h 115454"/>
                <a:gd name="connsiteX3" fmla="*/ 15394 w 138545"/>
                <a:gd name="connsiteY3" fmla="*/ 56824 h 115454"/>
                <a:gd name="connsiteX4" fmla="*/ 2309 w 138545"/>
                <a:gd name="connsiteY4" fmla="*/ 46818 h 115454"/>
                <a:gd name="connsiteX5" fmla="*/ 3848 w 138545"/>
                <a:gd name="connsiteY5" fmla="*/ 43739 h 115454"/>
                <a:gd name="connsiteX6" fmla="*/ 30018 w 138545"/>
                <a:gd name="connsiteY6" fmla="*/ 19109 h 115454"/>
                <a:gd name="connsiteX7" fmla="*/ 137006 w 138545"/>
                <a:gd name="connsiteY7" fmla="*/ 37582 h 115454"/>
                <a:gd name="connsiteX8" fmla="*/ 130848 w 138545"/>
                <a:gd name="connsiteY8" fmla="*/ 96079 h 115454"/>
                <a:gd name="connsiteX9" fmla="*/ 63885 w 138545"/>
                <a:gd name="connsiteY9" fmla="*/ 120709 h 115454"/>
                <a:gd name="connsiteX10" fmla="*/ 43873 w 138545"/>
                <a:gd name="connsiteY10" fmla="*/ 111473 h 115454"/>
                <a:gd name="connsiteX11" fmla="*/ 34636 w 138545"/>
                <a:gd name="connsiteY11" fmla="*/ 104546 h 115454"/>
                <a:gd name="connsiteX12" fmla="*/ 34636 w 138545"/>
                <a:gd name="connsiteY12" fmla="*/ 104546 h 1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545" h="115454">
                  <a:moveTo>
                    <a:pt x="34636" y="104546"/>
                  </a:moveTo>
                  <a:cubicBezTo>
                    <a:pt x="26939" y="96079"/>
                    <a:pt x="20012" y="86843"/>
                    <a:pt x="12315" y="78376"/>
                  </a:cubicBezTo>
                  <a:cubicBezTo>
                    <a:pt x="8467" y="74527"/>
                    <a:pt x="1539" y="74527"/>
                    <a:pt x="0" y="68370"/>
                  </a:cubicBezTo>
                  <a:cubicBezTo>
                    <a:pt x="3848" y="62982"/>
                    <a:pt x="13085" y="64521"/>
                    <a:pt x="15394" y="56824"/>
                  </a:cubicBezTo>
                  <a:cubicBezTo>
                    <a:pt x="13855" y="49897"/>
                    <a:pt x="4618" y="52976"/>
                    <a:pt x="2309" y="46818"/>
                  </a:cubicBezTo>
                  <a:cubicBezTo>
                    <a:pt x="3079" y="46049"/>
                    <a:pt x="3079" y="43739"/>
                    <a:pt x="3848" y="43739"/>
                  </a:cubicBezTo>
                  <a:cubicBezTo>
                    <a:pt x="22321" y="46049"/>
                    <a:pt x="21552" y="27576"/>
                    <a:pt x="30018" y="19109"/>
                  </a:cubicBezTo>
                  <a:cubicBezTo>
                    <a:pt x="62346" y="-12448"/>
                    <a:pt x="118534" y="-3982"/>
                    <a:pt x="137006" y="37582"/>
                  </a:cubicBezTo>
                  <a:cubicBezTo>
                    <a:pt x="147782" y="61443"/>
                    <a:pt x="145473" y="81455"/>
                    <a:pt x="130848" y="96079"/>
                  </a:cubicBezTo>
                  <a:cubicBezTo>
                    <a:pt x="116225" y="125327"/>
                    <a:pt x="86976" y="115321"/>
                    <a:pt x="63885" y="120709"/>
                  </a:cubicBezTo>
                  <a:cubicBezTo>
                    <a:pt x="53109" y="127636"/>
                    <a:pt x="53109" y="109164"/>
                    <a:pt x="43873" y="111473"/>
                  </a:cubicBezTo>
                  <a:cubicBezTo>
                    <a:pt x="42333" y="108394"/>
                    <a:pt x="39255" y="106085"/>
                    <a:pt x="34636" y="104546"/>
                  </a:cubicBezTo>
                  <a:lnTo>
                    <a:pt x="34636" y="104546"/>
                  </a:ln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4FCA9D59-35D6-43C9-9D77-49FCA54FD124}"/>
                </a:ext>
              </a:extLst>
            </p:cNvPr>
            <p:cNvSpPr/>
            <p:nvPr/>
          </p:nvSpPr>
          <p:spPr>
            <a:xfrm>
              <a:off x="8299510" y="2703528"/>
              <a:ext cx="103871" cy="134421"/>
            </a:xfrm>
            <a:custGeom>
              <a:avLst/>
              <a:gdLst>
                <a:gd name="connsiteX0" fmla="*/ 102370 w 130848"/>
                <a:gd name="connsiteY0" fmla="*/ 20619 h 169333"/>
                <a:gd name="connsiteX1" fmla="*/ 132388 w 130848"/>
                <a:gd name="connsiteY1" fmla="*/ 89892 h 169333"/>
                <a:gd name="connsiteX2" fmla="*/ 100831 w 130848"/>
                <a:gd name="connsiteY2" fmla="*/ 139922 h 169333"/>
                <a:gd name="connsiteX3" fmla="*/ 80818 w 130848"/>
                <a:gd name="connsiteY3" fmla="*/ 147619 h 169333"/>
                <a:gd name="connsiteX4" fmla="*/ 70812 w 130848"/>
                <a:gd name="connsiteY4" fmla="*/ 153007 h 169333"/>
                <a:gd name="connsiteX5" fmla="*/ 26939 w 130848"/>
                <a:gd name="connsiteY5" fmla="*/ 163013 h 169333"/>
                <a:gd name="connsiteX6" fmla="*/ 11545 w 130848"/>
                <a:gd name="connsiteY6" fmla="*/ 132225 h 169333"/>
                <a:gd name="connsiteX7" fmla="*/ 0 w 130848"/>
                <a:gd name="connsiteY7" fmla="*/ 109135 h 169333"/>
                <a:gd name="connsiteX8" fmla="*/ 5388 w 130848"/>
                <a:gd name="connsiteY8" fmla="*/ 73728 h 169333"/>
                <a:gd name="connsiteX9" fmla="*/ 53109 w 130848"/>
                <a:gd name="connsiteY9" fmla="*/ 12922 h 169333"/>
                <a:gd name="connsiteX10" fmla="*/ 58497 w 130848"/>
                <a:gd name="connsiteY10" fmla="*/ 9844 h 169333"/>
                <a:gd name="connsiteX11" fmla="*/ 83897 w 130848"/>
                <a:gd name="connsiteY11" fmla="*/ 12153 h 169333"/>
                <a:gd name="connsiteX12" fmla="*/ 90055 w 130848"/>
                <a:gd name="connsiteY12" fmla="*/ 12153 h 169333"/>
                <a:gd name="connsiteX13" fmla="*/ 102370 w 130848"/>
                <a:gd name="connsiteY13" fmla="*/ 20619 h 16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48" h="169333">
                  <a:moveTo>
                    <a:pt x="102370" y="20619"/>
                  </a:moveTo>
                  <a:cubicBezTo>
                    <a:pt x="124691" y="30625"/>
                    <a:pt x="142394" y="66801"/>
                    <a:pt x="132388" y="89892"/>
                  </a:cubicBezTo>
                  <a:cubicBezTo>
                    <a:pt x="124691" y="107595"/>
                    <a:pt x="119303" y="127607"/>
                    <a:pt x="100831" y="139922"/>
                  </a:cubicBezTo>
                  <a:cubicBezTo>
                    <a:pt x="93903" y="144541"/>
                    <a:pt x="89285" y="150698"/>
                    <a:pt x="80818" y="147619"/>
                  </a:cubicBezTo>
                  <a:cubicBezTo>
                    <a:pt x="75431" y="146080"/>
                    <a:pt x="72352" y="148389"/>
                    <a:pt x="70812" y="153007"/>
                  </a:cubicBezTo>
                  <a:cubicBezTo>
                    <a:pt x="61576" y="180716"/>
                    <a:pt x="43873" y="169171"/>
                    <a:pt x="26939" y="163013"/>
                  </a:cubicBezTo>
                  <a:cubicBezTo>
                    <a:pt x="15394" y="156086"/>
                    <a:pt x="17703" y="142231"/>
                    <a:pt x="11545" y="132225"/>
                  </a:cubicBezTo>
                  <a:cubicBezTo>
                    <a:pt x="7697" y="124529"/>
                    <a:pt x="5388" y="116062"/>
                    <a:pt x="0" y="109135"/>
                  </a:cubicBezTo>
                  <a:cubicBezTo>
                    <a:pt x="3079" y="97589"/>
                    <a:pt x="5388" y="84504"/>
                    <a:pt x="5388" y="73728"/>
                  </a:cubicBezTo>
                  <a:cubicBezTo>
                    <a:pt x="5388" y="39092"/>
                    <a:pt x="27709" y="25238"/>
                    <a:pt x="53109" y="12922"/>
                  </a:cubicBezTo>
                  <a:cubicBezTo>
                    <a:pt x="55418" y="12153"/>
                    <a:pt x="57727" y="11383"/>
                    <a:pt x="58497" y="9844"/>
                  </a:cubicBezTo>
                  <a:cubicBezTo>
                    <a:pt x="67734" y="-932"/>
                    <a:pt x="76970" y="-6320"/>
                    <a:pt x="83897" y="12153"/>
                  </a:cubicBezTo>
                  <a:cubicBezTo>
                    <a:pt x="83897" y="12922"/>
                    <a:pt x="87746" y="12153"/>
                    <a:pt x="90055" y="12153"/>
                  </a:cubicBezTo>
                  <a:cubicBezTo>
                    <a:pt x="100061" y="9074"/>
                    <a:pt x="96982" y="19850"/>
                    <a:pt x="102370" y="20619"/>
                  </a:cubicBezTo>
                  <a:close/>
                </a:path>
              </a:pathLst>
            </a:custGeom>
            <a:solidFill>
              <a:srgbClr val="84AF2E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620DA132-BFDE-47DA-90AC-2DB9197E8AFC}"/>
                </a:ext>
              </a:extLst>
            </p:cNvPr>
            <p:cNvSpPr/>
            <p:nvPr/>
          </p:nvSpPr>
          <p:spPr>
            <a:xfrm>
              <a:off x="3964928" y="2412651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185ECDF6-62E7-4419-BDE2-952DAE1A03D1}"/>
                </a:ext>
              </a:extLst>
            </p:cNvPr>
            <p:cNvSpPr/>
            <p:nvPr/>
          </p:nvSpPr>
          <p:spPr>
            <a:xfrm>
              <a:off x="4058641" y="2453136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1CE6FBB1-4F95-48D5-8D94-B69E7746E899}"/>
                </a:ext>
              </a:extLst>
            </p:cNvPr>
            <p:cNvSpPr/>
            <p:nvPr/>
          </p:nvSpPr>
          <p:spPr>
            <a:xfrm>
              <a:off x="5965135" y="1238153"/>
              <a:ext cx="134421" cy="128311"/>
            </a:xfrm>
            <a:custGeom>
              <a:avLst/>
              <a:gdLst>
                <a:gd name="connsiteX0" fmla="*/ 0 w 169333"/>
                <a:gd name="connsiteY0" fmla="*/ 60932 h 161636"/>
                <a:gd name="connsiteX1" fmla="*/ 27709 w 169333"/>
                <a:gd name="connsiteY1" fmla="*/ 21678 h 161636"/>
                <a:gd name="connsiteX2" fmla="*/ 123921 w 169333"/>
                <a:gd name="connsiteY2" fmla="*/ 11672 h 161636"/>
                <a:gd name="connsiteX3" fmla="*/ 170873 w 169333"/>
                <a:gd name="connsiteY3" fmla="*/ 60163 h 161636"/>
                <a:gd name="connsiteX4" fmla="*/ 170873 w 169333"/>
                <a:gd name="connsiteY4" fmla="*/ 108654 h 161636"/>
                <a:gd name="connsiteX5" fmla="*/ 167024 w 169333"/>
                <a:gd name="connsiteY5" fmla="*/ 127126 h 161636"/>
                <a:gd name="connsiteX6" fmla="*/ 149321 w 169333"/>
                <a:gd name="connsiteY6" fmla="*/ 138672 h 161636"/>
                <a:gd name="connsiteX7" fmla="*/ 159327 w 169333"/>
                <a:gd name="connsiteY7" fmla="*/ 161763 h 161636"/>
                <a:gd name="connsiteX8" fmla="*/ 94673 w 169333"/>
                <a:gd name="connsiteY8" fmla="*/ 162532 h 161636"/>
                <a:gd name="connsiteX9" fmla="*/ 50030 w 169333"/>
                <a:gd name="connsiteY9" fmla="*/ 156375 h 161636"/>
                <a:gd name="connsiteX10" fmla="*/ 40794 w 169333"/>
                <a:gd name="connsiteY10" fmla="*/ 140211 h 161636"/>
                <a:gd name="connsiteX11" fmla="*/ 14624 w 169333"/>
                <a:gd name="connsiteY11" fmla="*/ 117120 h 161636"/>
                <a:gd name="connsiteX12" fmla="*/ 6927 w 169333"/>
                <a:gd name="connsiteY12" fmla="*/ 82484 h 161636"/>
                <a:gd name="connsiteX13" fmla="*/ 0 w 169333"/>
                <a:gd name="connsiteY13" fmla="*/ 60932 h 16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333" h="161636">
                  <a:moveTo>
                    <a:pt x="0" y="60932"/>
                  </a:moveTo>
                  <a:cubicBezTo>
                    <a:pt x="15394" y="52466"/>
                    <a:pt x="13855" y="33223"/>
                    <a:pt x="27709" y="21678"/>
                  </a:cubicBezTo>
                  <a:cubicBezTo>
                    <a:pt x="55418" y="-2183"/>
                    <a:pt x="90055" y="-7571"/>
                    <a:pt x="123921" y="11672"/>
                  </a:cubicBezTo>
                  <a:cubicBezTo>
                    <a:pt x="145473" y="23987"/>
                    <a:pt x="162406" y="40151"/>
                    <a:pt x="170873" y="60163"/>
                  </a:cubicBezTo>
                  <a:cubicBezTo>
                    <a:pt x="176261" y="72478"/>
                    <a:pt x="179340" y="93260"/>
                    <a:pt x="170873" y="108654"/>
                  </a:cubicBezTo>
                  <a:cubicBezTo>
                    <a:pt x="167794" y="114811"/>
                    <a:pt x="165485" y="120199"/>
                    <a:pt x="167024" y="127126"/>
                  </a:cubicBezTo>
                  <a:cubicBezTo>
                    <a:pt x="167794" y="140981"/>
                    <a:pt x="151630" y="128666"/>
                    <a:pt x="149321" y="138672"/>
                  </a:cubicBezTo>
                  <a:cubicBezTo>
                    <a:pt x="152400" y="145599"/>
                    <a:pt x="154709" y="151757"/>
                    <a:pt x="159327" y="161763"/>
                  </a:cubicBezTo>
                  <a:cubicBezTo>
                    <a:pt x="136236" y="150217"/>
                    <a:pt x="116224" y="163302"/>
                    <a:pt x="94673" y="162532"/>
                  </a:cubicBezTo>
                  <a:cubicBezTo>
                    <a:pt x="79279" y="162532"/>
                    <a:pt x="66964" y="146369"/>
                    <a:pt x="50030" y="156375"/>
                  </a:cubicBezTo>
                  <a:cubicBezTo>
                    <a:pt x="46182" y="158684"/>
                    <a:pt x="50030" y="144060"/>
                    <a:pt x="40794" y="140211"/>
                  </a:cubicBezTo>
                  <a:cubicBezTo>
                    <a:pt x="30788" y="135593"/>
                    <a:pt x="25400" y="124048"/>
                    <a:pt x="14624" y="117120"/>
                  </a:cubicBezTo>
                  <a:cubicBezTo>
                    <a:pt x="3079" y="109423"/>
                    <a:pt x="8467" y="94799"/>
                    <a:pt x="6927" y="82484"/>
                  </a:cubicBezTo>
                  <a:cubicBezTo>
                    <a:pt x="3848" y="77096"/>
                    <a:pt x="5388" y="67860"/>
                    <a:pt x="0" y="60932"/>
                  </a:cubicBezTo>
                  <a:close/>
                </a:path>
              </a:pathLst>
            </a:custGeom>
            <a:solidFill>
              <a:srgbClr val="85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5D30C98D-0CFC-4328-A1E8-7A3F7E63A389}"/>
                </a:ext>
              </a:extLst>
            </p:cNvPr>
            <p:cNvSpPr/>
            <p:nvPr/>
          </p:nvSpPr>
          <p:spPr>
            <a:xfrm>
              <a:off x="7116801" y="1465377"/>
              <a:ext cx="272654" cy="262167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60DF1F23-5741-4962-8B82-1F7518122730}"/>
                </a:ext>
              </a:extLst>
            </p:cNvPr>
            <p:cNvSpPr/>
            <p:nvPr/>
          </p:nvSpPr>
          <p:spPr>
            <a:xfrm>
              <a:off x="7288565" y="1871796"/>
              <a:ext cx="226423" cy="245291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87E0F268-6D63-402F-9BEA-F06871772998}"/>
                </a:ext>
              </a:extLst>
            </p:cNvPr>
            <p:cNvSpPr/>
            <p:nvPr/>
          </p:nvSpPr>
          <p:spPr>
            <a:xfrm>
              <a:off x="4605851" y="2177875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E9E53785-0C0A-4F71-8C20-ED4B153D682B}"/>
                </a:ext>
              </a:extLst>
            </p:cNvPr>
            <p:cNvSpPr/>
            <p:nvPr/>
          </p:nvSpPr>
          <p:spPr>
            <a:xfrm>
              <a:off x="4850424" y="4349799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9BB6D3DB-023F-4275-8909-27BB60FE2069}"/>
                </a:ext>
              </a:extLst>
            </p:cNvPr>
            <p:cNvSpPr/>
            <p:nvPr/>
          </p:nvSpPr>
          <p:spPr>
            <a:xfrm>
              <a:off x="4821136" y="2984695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5118949" y="2495353"/>
            <a:ext cx="2111264" cy="1189645"/>
            <a:chOff x="5055005" y="2364737"/>
            <a:chExt cx="2111264" cy="1189645"/>
          </a:xfrm>
        </p:grpSpPr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=""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40572"/>
              </p:ext>
            </p:extLst>
          </p:nvPr>
        </p:nvGraphicFramePr>
        <p:xfrm>
          <a:off x="261258" y="1677850"/>
          <a:ext cx="5976258" cy="4937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76258"/>
              </a:tblGrid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1.1.</a:t>
                      </a:r>
                      <a:r>
                        <a:rPr lang="en-US" sz="2400" b="1" baseline="0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vi-VN" sz="2400" b="1" baseline="0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Lo âu</a:t>
                      </a:r>
                      <a:endParaRPr lang="en-US" sz="2400" b="1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1.2. </a:t>
                      </a:r>
                      <a:r>
                        <a:rPr lang="vi-VN" sz="24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Thu mình trầm cảm</a:t>
                      </a:r>
                      <a:endParaRPr lang="en-US" sz="2400" b="1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1.3. </a:t>
                      </a:r>
                      <a:r>
                        <a:rPr lang="vi-VN" sz="24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Đau thực thể có nguyên nhân tâm lý</a:t>
                      </a:r>
                      <a:endParaRPr lang="en-US" sz="2400" b="1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0061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1.4. </a:t>
                      </a:r>
                      <a:r>
                        <a:rPr lang="vi-VN" sz="24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Vấn đề xã hội</a:t>
                      </a:r>
                      <a:endParaRPr lang="en-US" sz="2400" b="1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1.5. </a:t>
                      </a:r>
                      <a:r>
                        <a:rPr lang="vi-VN" sz="24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Vấn đề tư duy</a:t>
                      </a:r>
                      <a:endParaRPr lang="en-US" sz="2400" b="1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1.6. </a:t>
                      </a:r>
                      <a:r>
                        <a:rPr lang="vi-VN" sz="24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Vấn đề chú ý</a:t>
                      </a:r>
                      <a:endParaRPr lang="en-US" sz="2400" b="1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65943" y="348342"/>
            <a:ext cx="93326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 NHẬN DIỆN THÔNG QUA QUAN SÁT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945403"/>
              </p:ext>
            </p:extLst>
          </p:nvPr>
        </p:nvGraphicFramePr>
        <p:xfrm>
          <a:off x="6411687" y="1677850"/>
          <a:ext cx="5519057" cy="4937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519057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2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1.7. </a:t>
                      </a:r>
                      <a:r>
                        <a:rPr lang="vi-VN" sz="22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Hành vi không tuân thủ</a:t>
                      </a:r>
                      <a:endParaRPr lang="en-US" sz="2200" b="1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2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1.8. </a:t>
                      </a:r>
                      <a:r>
                        <a:rPr lang="vi-VN" sz="22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Hành vi xâm kích</a:t>
                      </a:r>
                      <a:endParaRPr lang="en-US" sz="2200" b="1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2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1.9. </a:t>
                      </a:r>
                      <a:r>
                        <a:rPr lang="vi-VN" sz="22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Xâm hại thể chất</a:t>
                      </a:r>
                      <a:endParaRPr lang="en-US" sz="2200" b="1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2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1.10. </a:t>
                      </a:r>
                      <a:r>
                        <a:rPr lang="vi-VN" sz="22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Bỏ bê thể chất</a:t>
                      </a:r>
                      <a:endParaRPr lang="en-US" sz="2200" b="1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2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1.11. </a:t>
                      </a:r>
                      <a:r>
                        <a:rPr lang="vi-VN" sz="22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Xâm hại tình dục</a:t>
                      </a:r>
                      <a:endParaRPr lang="en-US" sz="2200" b="1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2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1.12. </a:t>
                      </a:r>
                      <a:r>
                        <a:rPr lang="vi-VN" sz="2200" b="1" dirty="0" smtClean="0">
                          <a:latin typeface="Constantia" charset="0"/>
                          <a:ea typeface="Constantia" charset="0"/>
                          <a:cs typeface="Constantia" charset="0"/>
                        </a:rPr>
                        <a:t>Những vấn đề khác</a:t>
                      </a:r>
                      <a:endParaRPr lang="en-US" sz="2200" b="1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8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24314"/>
              </p:ext>
            </p:extLst>
          </p:nvPr>
        </p:nvGraphicFramePr>
        <p:xfrm>
          <a:off x="261257" y="1858709"/>
          <a:ext cx="5834743" cy="5486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834743"/>
              </a:tblGrid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1. Hay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khóc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2.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Sợ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học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3.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Sợ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một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số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tình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huống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(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hoàn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cảnh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),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sợ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súc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vật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sợ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nơi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nào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đó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kể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trường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học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006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4.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Sợ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mình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sẽ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nghĩ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làm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một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điều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gì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xấu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5.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Nghĩ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rằng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mình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phải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hoàn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hảo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1" dirty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6.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Nghĩ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rằng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ai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yêu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mến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mình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57" y="116114"/>
            <a:ext cx="11669486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1.1. LO ÂU</a:t>
            </a:r>
          </a:p>
          <a:p>
            <a:pPr algn="ctr"/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Nếu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200" i="1" dirty="0" smtClean="0">
                <a:latin typeface="Constantia" charset="0"/>
                <a:ea typeface="Constantia" charset="0"/>
                <a:cs typeface="Constantia" charset="0"/>
              </a:rPr>
              <a:t>06</a:t>
            </a:r>
            <a:r>
              <a:rPr lang="en-US" sz="2000" i="1" dirty="0" smtClean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dấu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hiệu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trở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lên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xuất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mức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gây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khó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chịu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ảnh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hưởng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mối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quan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hệ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của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cá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thì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cần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giới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thiệu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đánh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sâu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hơn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vi-VN" sz="2000" b="1" i="1" dirty="0" smtClean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8746"/>
              </p:ext>
            </p:extLst>
          </p:nvPr>
        </p:nvGraphicFramePr>
        <p:xfrm>
          <a:off x="6208489" y="1858709"/>
          <a:ext cx="5823855" cy="5760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823855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7.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Cảm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thấy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mình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vô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dụng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kém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cỏi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8.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Bồn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chồn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căng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thẳng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9. Q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uá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sợ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hãi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quá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lo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âu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10.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ảm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thấy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rất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có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lỗi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11.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hẹn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thùng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,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dễ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bị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ngượng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ngùng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12.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Nghĩ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đến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việc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tự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tử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13.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có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nhiều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sinh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lực</a:t>
                      </a:r>
                      <a:r>
                        <a:rPr lang="en-US" sz="240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1" dirty="0" smtClean="0"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vi-VN" dirty="0" smtClean="0"/>
              <a:t>THU MÌNH TRẦM CẢM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75CE3C41-D94E-434E-8F44-7FB3827061CF}"/>
              </a:ext>
            </a:extLst>
          </p:cNvPr>
          <p:cNvSpPr/>
          <p:nvPr/>
        </p:nvSpPr>
        <p:spPr>
          <a:xfrm>
            <a:off x="7327122" y="3468666"/>
            <a:ext cx="139841" cy="12159"/>
          </a:xfrm>
          <a:custGeom>
            <a:avLst/>
            <a:gdLst>
              <a:gd name="connsiteX0" fmla="*/ 104440 w 105356"/>
              <a:gd name="connsiteY0" fmla="*/ 11396 h 9161"/>
              <a:gd name="connsiteX1" fmla="*/ 69169 w 105356"/>
              <a:gd name="connsiteY1" fmla="*/ 9564 h 9161"/>
              <a:gd name="connsiteX2" fmla="*/ 0 w 105356"/>
              <a:gd name="connsiteY2" fmla="*/ 6357 h 9161"/>
              <a:gd name="connsiteX3" fmla="*/ 5039 w 105356"/>
              <a:gd name="connsiteY3" fmla="*/ 3609 h 9161"/>
              <a:gd name="connsiteX4" fmla="*/ 95279 w 105356"/>
              <a:gd name="connsiteY4" fmla="*/ 4983 h 9161"/>
              <a:gd name="connsiteX5" fmla="*/ 105357 w 105356"/>
              <a:gd name="connsiteY5" fmla="*/ 6357 h 9161"/>
              <a:gd name="connsiteX6" fmla="*/ 104440 w 105356"/>
              <a:gd name="connsiteY6" fmla="*/ 11396 h 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56" h="9161">
                <a:moveTo>
                  <a:pt x="104440" y="11396"/>
                </a:moveTo>
                <a:cubicBezTo>
                  <a:pt x="92989" y="6816"/>
                  <a:pt x="81079" y="9564"/>
                  <a:pt x="69169" y="9564"/>
                </a:cubicBezTo>
                <a:cubicBezTo>
                  <a:pt x="46265" y="9106"/>
                  <a:pt x="22904" y="10022"/>
                  <a:pt x="0" y="6357"/>
                </a:cubicBezTo>
                <a:cubicBezTo>
                  <a:pt x="1832" y="5441"/>
                  <a:pt x="3206" y="3609"/>
                  <a:pt x="5039" y="3609"/>
                </a:cubicBezTo>
                <a:cubicBezTo>
                  <a:pt x="35271" y="-514"/>
                  <a:pt x="65504" y="-2346"/>
                  <a:pt x="95279" y="4983"/>
                </a:cubicBezTo>
                <a:cubicBezTo>
                  <a:pt x="98485" y="5899"/>
                  <a:pt x="102150" y="5899"/>
                  <a:pt x="105357" y="6357"/>
                </a:cubicBezTo>
                <a:cubicBezTo>
                  <a:pt x="109479" y="8648"/>
                  <a:pt x="106731" y="10022"/>
                  <a:pt x="104440" y="11396"/>
                </a:cubicBezTo>
                <a:close/>
              </a:path>
            </a:pathLst>
          </a:custGeom>
          <a:solidFill>
            <a:srgbClr val="006000"/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B71E840-9D05-46C4-B503-584058836AF0}"/>
              </a:ext>
            </a:extLst>
          </p:cNvPr>
          <p:cNvGrpSpPr/>
          <p:nvPr/>
        </p:nvGrpSpPr>
        <p:grpSpPr>
          <a:xfrm>
            <a:off x="4747209" y="2003593"/>
            <a:ext cx="2977914" cy="3545930"/>
            <a:chOff x="4337982" y="1516309"/>
            <a:chExt cx="3796368" cy="4520498"/>
          </a:xfrm>
        </p:grpSpPr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020E62C6-4DE9-483C-8B12-32A1AA59EB56}"/>
                </a:ext>
              </a:extLst>
            </p:cNvPr>
            <p:cNvGrpSpPr/>
            <p:nvPr/>
          </p:nvGrpSpPr>
          <p:grpSpPr>
            <a:xfrm>
              <a:off x="4337982" y="2474956"/>
              <a:ext cx="1684167" cy="2225289"/>
              <a:chOff x="4414182" y="2417791"/>
              <a:chExt cx="1684167" cy="2225289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A02BF961-D96E-4D76-983F-E9EDB1EAFA56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1077E507-4FE3-4B1A-A422-71BEFE82F792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3CC6F55C-CFD9-4875-B79E-28686CC98ED7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B56268F2-FE84-499B-9EF4-1903D827A19A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05D49AE6-E0B8-49FE-9DED-8233D8B2C71F}"/>
                </a:ext>
              </a:extLst>
            </p:cNvPr>
            <p:cNvGrpSpPr/>
            <p:nvPr/>
          </p:nvGrpSpPr>
          <p:grpSpPr>
            <a:xfrm>
              <a:off x="5823941" y="1516309"/>
              <a:ext cx="2310409" cy="3185932"/>
              <a:chOff x="5900141" y="1459144"/>
              <a:chExt cx="2310409" cy="3185932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8FA9D676-350E-4EF8-9DD6-6C8C5DACFD51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AE69F46F-BEDC-4EC2-B6BE-34AC5E67A750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2788179A-D8BB-4E4C-9342-6437A895628B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FD451E8D-408A-4278-99EA-9C7C2638AE66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4E4D86CA-FBC6-4971-A629-2DE3BB562F9F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8E41C468-37E2-4E16-84CB-FD4C9ED017D8}"/>
                </a:ext>
              </a:extLst>
            </p:cNvPr>
            <p:cNvGrpSpPr/>
            <p:nvPr/>
          </p:nvGrpSpPr>
          <p:grpSpPr>
            <a:xfrm>
              <a:off x="5200392" y="4656429"/>
              <a:ext cx="1616244" cy="1380378"/>
              <a:chOff x="4983166" y="4633525"/>
              <a:chExt cx="2207049" cy="1884966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6A0AEC29-F54E-4455-839A-FEDC839C9E32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380D1DBF-E5E7-48AF-B2D7-0C592024D976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6EF1811E-5E2A-470F-9944-144C7B94C9DF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36270A7E-4196-4086-90C2-222CD78C6FB8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" charset="0"/>
                  <a:ea typeface="Constantia" charset="0"/>
                  <a:cs typeface="Constantia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AE32E50-5E3B-496C-9038-6D57DCED12A3}"/>
              </a:ext>
            </a:extLst>
          </p:cNvPr>
          <p:cNvSpPr txBox="1"/>
          <p:nvPr/>
        </p:nvSpPr>
        <p:spPr>
          <a:xfrm>
            <a:off x="923735" y="1886707"/>
            <a:ext cx="3956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Thích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một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mình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hơn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người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bên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cạnh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E87BD82-42BC-4193-BAF5-61379951CCEF}"/>
              </a:ext>
            </a:extLst>
          </p:cNvPr>
          <p:cNvSpPr txBox="1"/>
          <p:nvPr/>
        </p:nvSpPr>
        <p:spPr>
          <a:xfrm>
            <a:off x="7994144" y="2042962"/>
            <a:ext cx="374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7.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Không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hoà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mình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với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mọi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người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761E96D-06DE-4E1B-B871-13B166D1BC13}"/>
              </a:ext>
            </a:extLst>
          </p:cNvPr>
          <p:cNvSpPr txBox="1"/>
          <p:nvPr/>
        </p:nvSpPr>
        <p:spPr>
          <a:xfrm>
            <a:off x="564410" y="3653109"/>
            <a:ext cx="342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2. T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ừ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chối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nói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chuyện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với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mọi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người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E5AEBA6-3FCD-484C-9EA5-501E98C1CBA6}"/>
              </a:ext>
            </a:extLst>
          </p:cNvPr>
          <p:cNvSpPr txBox="1"/>
          <p:nvPr/>
        </p:nvSpPr>
        <p:spPr>
          <a:xfrm>
            <a:off x="8487079" y="3837776"/>
            <a:ext cx="312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6.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Buồn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rầu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3AF154C-F963-4B2D-8AC0-ACD92012AE78}"/>
              </a:ext>
            </a:extLst>
          </p:cNvPr>
          <p:cNvSpPr txBox="1"/>
          <p:nvPr/>
        </p:nvSpPr>
        <p:spPr>
          <a:xfrm>
            <a:off x="236867" y="5236547"/>
            <a:ext cx="3828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3.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Í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cởi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mở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giữ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kín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mọi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chuyện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trong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lòng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7FC6FAF-BD84-4EF9-A67B-1526D06A6B04}"/>
              </a:ext>
            </a:extLst>
          </p:cNvPr>
          <p:cNvSpPr txBox="1"/>
          <p:nvPr/>
        </p:nvSpPr>
        <p:spPr>
          <a:xfrm>
            <a:off x="7990529" y="5171610"/>
            <a:ext cx="394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5.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Không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nhiều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lực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688B10A5-F369-4C67-9704-D9E4112D0ADC}"/>
              </a:ext>
            </a:extLst>
          </p:cNvPr>
          <p:cNvGrpSpPr/>
          <p:nvPr/>
        </p:nvGrpSpPr>
        <p:grpSpPr>
          <a:xfrm>
            <a:off x="3847083" y="1762461"/>
            <a:ext cx="4472740" cy="4341629"/>
            <a:chOff x="2323083" y="1750735"/>
            <a:chExt cx="4472740" cy="4341629"/>
          </a:xfrm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93EBFDA7-F45F-476D-8B16-0663C52AD569}"/>
                </a:ext>
              </a:extLst>
            </p:cNvPr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4438DBFE-6FF2-4CEB-BF5F-4F276CE16B14}"/>
                </a:ext>
              </a:extLst>
            </p:cNvPr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96431DD2-314D-451A-A932-AE54082FEF0F}"/>
                </a:ext>
              </a:extLst>
            </p:cNvPr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FD4AA775-7E96-456D-928C-F465FF942528}"/>
                </a:ext>
              </a:extLst>
            </p:cNvPr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531A1A4-E43B-4722-8B7D-D120557B999E}"/>
                </a:ext>
              </a:extLst>
            </p:cNvPr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1CDE5ACB-8272-4E44-B496-9253B9A9856E}"/>
                </a:ext>
              </a:extLst>
            </p:cNvPr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01969402-5835-47E2-A895-B6B3ABC3DB5A}"/>
                </a:ext>
              </a:extLst>
            </p:cNvPr>
            <p:cNvSpPr/>
            <p:nvPr/>
          </p:nvSpPr>
          <p:spPr>
            <a:xfrm>
              <a:off x="3524932" y="1965330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01969402-5835-47E2-A895-B6B3ABC3DB5A}"/>
              </a:ext>
            </a:extLst>
          </p:cNvPr>
          <p:cNvSpPr/>
          <p:nvPr/>
        </p:nvSpPr>
        <p:spPr>
          <a:xfrm flipH="1" flipV="1">
            <a:off x="5839384" y="5936129"/>
            <a:ext cx="363196" cy="317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1257" y="116114"/>
            <a:ext cx="11669486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1.2. THU MÌNH TRẦM CẢM</a:t>
            </a:r>
          </a:p>
          <a:p>
            <a:pPr algn="ctr"/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Nếu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i="1" dirty="0" smtClean="0">
                <a:latin typeface="Constantia" charset="0"/>
                <a:ea typeface="Constantia" charset="0"/>
                <a:cs typeface="Constantia" charset="0"/>
              </a:rPr>
              <a:t>04</a:t>
            </a:r>
            <a:r>
              <a:rPr lang="en-US" sz="2000" b="1" i="1" dirty="0" smtClean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dấu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hiệu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trở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lên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xuất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mức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gây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khó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chịu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ảnh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hưởng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mối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quan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hệ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của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cá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thì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cần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giới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thiệu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đánh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sâu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hơn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vi-VN" sz="2000" b="1" i="1" dirty="0" smtClean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1453" y="6245986"/>
            <a:ext cx="366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4.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Q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uá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rụt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rè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nhút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nhát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7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A64427-8DE3-4DB5-A6DE-D39C073D21E0}"/>
              </a:ext>
            </a:extLst>
          </p:cNvPr>
          <p:cNvSpPr txBox="1"/>
          <p:nvPr/>
        </p:nvSpPr>
        <p:spPr>
          <a:xfrm>
            <a:off x="8168654" y="2033400"/>
            <a:ext cx="352613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7.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Nôn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mửa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chưa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rõ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nguyên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F38E020-49E3-4303-910C-E52536496A68}"/>
              </a:ext>
            </a:extLst>
          </p:cNvPr>
          <p:cNvSpPr txBox="1"/>
          <p:nvPr/>
        </p:nvSpPr>
        <p:spPr>
          <a:xfrm>
            <a:off x="323529" y="3493412"/>
            <a:ext cx="33393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2.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Đau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đầu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mà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chưa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rõ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nguyên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         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F75FB2B-D4DD-4B88-9875-536C72FD6EB1}"/>
              </a:ext>
            </a:extLst>
          </p:cNvPr>
          <p:cNvSpPr txBox="1"/>
          <p:nvPr/>
        </p:nvSpPr>
        <p:spPr>
          <a:xfrm>
            <a:off x="7984469" y="4469620"/>
            <a:ext cx="420753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5.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Nổi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ban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hoặc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biểu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da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mà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chưa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rõ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nguyên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6760AF0-4ED5-48FE-9B19-4175F9904E8A}"/>
              </a:ext>
            </a:extLst>
          </p:cNvPr>
          <p:cNvSpPr txBox="1"/>
          <p:nvPr/>
        </p:nvSpPr>
        <p:spPr>
          <a:xfrm>
            <a:off x="348724" y="4739729"/>
            <a:ext cx="413537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3.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Đau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nhức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trong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cơ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thể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mà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chưa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rõ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nguyên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    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1" name="Oval 54">
            <a:extLst>
              <a:ext uri="{FF2B5EF4-FFF2-40B4-BE49-F238E27FC236}">
                <a16:creationId xmlns="" xmlns:a16="http://schemas.microsoft.com/office/drawing/2014/main" id="{2F23A152-7C59-49F1-85B8-74FD62B0C910}"/>
              </a:ext>
            </a:extLst>
          </p:cNvPr>
          <p:cNvSpPr/>
          <p:nvPr/>
        </p:nvSpPr>
        <p:spPr>
          <a:xfrm>
            <a:off x="6123497" y="1637448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2" name="Oval 55">
            <a:extLst>
              <a:ext uri="{FF2B5EF4-FFF2-40B4-BE49-F238E27FC236}">
                <a16:creationId xmlns="" xmlns:a16="http://schemas.microsoft.com/office/drawing/2014/main" id="{2C9C8F77-2402-4AEE-BC97-E2685A4AE461}"/>
              </a:ext>
            </a:extLst>
          </p:cNvPr>
          <p:cNvSpPr/>
          <p:nvPr/>
        </p:nvSpPr>
        <p:spPr>
          <a:xfrm>
            <a:off x="7001550" y="3713376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3" name="Oval 56">
            <a:extLst>
              <a:ext uri="{FF2B5EF4-FFF2-40B4-BE49-F238E27FC236}">
                <a16:creationId xmlns="" xmlns:a16="http://schemas.microsoft.com/office/drawing/2014/main" id="{F98ED74A-095B-4E62-90AA-9C5AD2935C5D}"/>
              </a:ext>
            </a:extLst>
          </p:cNvPr>
          <p:cNvSpPr/>
          <p:nvPr/>
        </p:nvSpPr>
        <p:spPr>
          <a:xfrm>
            <a:off x="6123497" y="4573470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4" name="Oval 57">
            <a:extLst>
              <a:ext uri="{FF2B5EF4-FFF2-40B4-BE49-F238E27FC236}">
                <a16:creationId xmlns="" xmlns:a16="http://schemas.microsoft.com/office/drawing/2014/main" id="{4E592851-2192-4EA2-B4BB-4E07987BCE31}"/>
              </a:ext>
            </a:extLst>
          </p:cNvPr>
          <p:cNvSpPr/>
          <p:nvPr/>
        </p:nvSpPr>
        <p:spPr>
          <a:xfrm>
            <a:off x="4899343" y="4573470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5" name="Oval 58">
            <a:extLst>
              <a:ext uri="{FF2B5EF4-FFF2-40B4-BE49-F238E27FC236}">
                <a16:creationId xmlns="" xmlns:a16="http://schemas.microsoft.com/office/drawing/2014/main" id="{24395DD4-A218-4077-9575-695D135601E3}"/>
              </a:ext>
            </a:extLst>
          </p:cNvPr>
          <p:cNvSpPr/>
          <p:nvPr/>
        </p:nvSpPr>
        <p:spPr>
          <a:xfrm>
            <a:off x="4019197" y="2574715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6" name="Oval 59">
            <a:extLst>
              <a:ext uri="{FF2B5EF4-FFF2-40B4-BE49-F238E27FC236}">
                <a16:creationId xmlns="" xmlns:a16="http://schemas.microsoft.com/office/drawing/2014/main" id="{4811A500-7CEB-4BF1-A51A-71BE2D6C013B}"/>
              </a:ext>
            </a:extLst>
          </p:cNvPr>
          <p:cNvSpPr/>
          <p:nvPr/>
        </p:nvSpPr>
        <p:spPr>
          <a:xfrm>
            <a:off x="4899343" y="1637448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7" name="Rectangle 130">
            <a:extLst>
              <a:ext uri="{FF2B5EF4-FFF2-40B4-BE49-F238E27FC236}">
                <a16:creationId xmlns="" xmlns:a16="http://schemas.microsoft.com/office/drawing/2014/main" id="{3B74D326-CBAB-4EF3-AAEB-D288959C4450}"/>
              </a:ext>
            </a:extLst>
          </p:cNvPr>
          <p:cNvSpPr/>
          <p:nvPr/>
        </p:nvSpPr>
        <p:spPr>
          <a:xfrm>
            <a:off x="4355550" y="2910154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="" xmlns:a16="http://schemas.microsoft.com/office/drawing/2014/main" id="{3613BF18-0E25-4BA8-9B3A-A5F217C82DC4}"/>
              </a:ext>
            </a:extLst>
          </p:cNvPr>
          <p:cNvSpPr/>
          <p:nvPr/>
        </p:nvSpPr>
        <p:spPr>
          <a:xfrm>
            <a:off x="5192550" y="4913835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="" xmlns:a16="http://schemas.microsoft.com/office/drawing/2014/main" id="{FB633B44-9593-449A-A609-F4B68863C159}"/>
              </a:ext>
            </a:extLst>
          </p:cNvPr>
          <p:cNvSpPr/>
          <p:nvPr/>
        </p:nvSpPr>
        <p:spPr>
          <a:xfrm>
            <a:off x="6459743" y="2001288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0" name="Block Arc 10">
            <a:extLst>
              <a:ext uri="{FF2B5EF4-FFF2-40B4-BE49-F238E27FC236}">
                <a16:creationId xmlns="" xmlns:a16="http://schemas.microsoft.com/office/drawing/2014/main" id="{4E6EF2BF-D941-4BEB-9A52-518D3EDBF452}"/>
              </a:ext>
            </a:extLst>
          </p:cNvPr>
          <p:cNvSpPr/>
          <p:nvPr/>
        </p:nvSpPr>
        <p:spPr>
          <a:xfrm>
            <a:off x="7292429" y="4083874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="" xmlns:a16="http://schemas.microsoft.com/office/drawing/2014/main" id="{B520B271-21E4-4446-B3E7-9B9D62C281B6}"/>
              </a:ext>
            </a:extLst>
          </p:cNvPr>
          <p:cNvSpPr>
            <a:spLocks noChangeAspect="1"/>
          </p:cNvSpPr>
          <p:nvPr/>
        </p:nvSpPr>
        <p:spPr>
          <a:xfrm>
            <a:off x="6434682" y="4932071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="" xmlns:a16="http://schemas.microsoft.com/office/drawing/2014/main" id="{5735CB07-A4F1-424D-A87E-F264510200C0}"/>
              </a:ext>
            </a:extLst>
          </p:cNvPr>
          <p:cNvSpPr/>
          <p:nvPr/>
        </p:nvSpPr>
        <p:spPr>
          <a:xfrm flipH="1">
            <a:off x="5216495" y="1993199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3" name="Oval 56">
            <a:extLst>
              <a:ext uri="{FF2B5EF4-FFF2-40B4-BE49-F238E27FC236}">
                <a16:creationId xmlns="" xmlns:a16="http://schemas.microsoft.com/office/drawing/2014/main" id="{7B7737F5-787A-49BE-8613-24272995E824}"/>
              </a:ext>
            </a:extLst>
          </p:cNvPr>
          <p:cNvSpPr/>
          <p:nvPr/>
        </p:nvSpPr>
        <p:spPr>
          <a:xfrm>
            <a:off x="7001550" y="2574715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4" name="Oval 59">
            <a:extLst>
              <a:ext uri="{FF2B5EF4-FFF2-40B4-BE49-F238E27FC236}">
                <a16:creationId xmlns="" xmlns:a16="http://schemas.microsoft.com/office/drawing/2014/main" id="{BD1543FB-0AD0-4BD0-8EF6-9832C935D18B}"/>
              </a:ext>
            </a:extLst>
          </p:cNvPr>
          <p:cNvSpPr/>
          <p:nvPr/>
        </p:nvSpPr>
        <p:spPr>
          <a:xfrm>
            <a:off x="4019197" y="3713376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="" xmlns:a16="http://schemas.microsoft.com/office/drawing/2014/main" id="{957C4F81-0747-455A-B78B-A86A90F26FD2}"/>
              </a:ext>
            </a:extLst>
          </p:cNvPr>
          <p:cNvSpPr>
            <a:spLocks noChangeAspect="1"/>
          </p:cNvSpPr>
          <p:nvPr/>
        </p:nvSpPr>
        <p:spPr>
          <a:xfrm rot="9900000">
            <a:off x="7309459" y="2917243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="" xmlns:a16="http://schemas.microsoft.com/office/drawing/2014/main" id="{93598F49-98EA-4A2D-8F99-5A5A573B8D86}"/>
              </a:ext>
            </a:extLst>
          </p:cNvPr>
          <p:cNvSpPr>
            <a:spLocks noChangeAspect="1"/>
          </p:cNvSpPr>
          <p:nvPr/>
        </p:nvSpPr>
        <p:spPr>
          <a:xfrm>
            <a:off x="4335283" y="4027612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7" name="Oval 61">
            <a:extLst>
              <a:ext uri="{FF2B5EF4-FFF2-40B4-BE49-F238E27FC236}">
                <a16:creationId xmlns="" xmlns:a16="http://schemas.microsoft.com/office/drawing/2014/main" id="{72C3BAC0-B950-4E63-A8F4-3936B9A67EA0}"/>
              </a:ext>
            </a:extLst>
          </p:cNvPr>
          <p:cNvSpPr/>
          <p:nvPr/>
        </p:nvSpPr>
        <p:spPr>
          <a:xfrm>
            <a:off x="4948999" y="2544909"/>
            <a:ext cx="2225967" cy="2225967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740743E-0A7A-42AD-812F-F8B81DAE25E6}"/>
              </a:ext>
            </a:extLst>
          </p:cNvPr>
          <p:cNvSpPr txBox="1"/>
          <p:nvPr/>
        </p:nvSpPr>
        <p:spPr>
          <a:xfrm>
            <a:off x="8168654" y="3297994"/>
            <a:ext cx="382141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6.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Buồn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nôn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chưa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rõ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nguyên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8C43B80-F424-4065-82B4-24E936AC89E7}"/>
              </a:ext>
            </a:extLst>
          </p:cNvPr>
          <p:cNvSpPr txBox="1"/>
          <p:nvPr/>
        </p:nvSpPr>
        <p:spPr>
          <a:xfrm>
            <a:off x="323529" y="2213644"/>
            <a:ext cx="33393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Đau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bụng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mà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chưa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rõ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nguyên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E74A389-5556-45A5-AC6F-CB5519B64841}"/>
              </a:ext>
            </a:extLst>
          </p:cNvPr>
          <p:cNvSpPr txBox="1"/>
          <p:nvPr/>
        </p:nvSpPr>
        <p:spPr>
          <a:xfrm>
            <a:off x="5285352" y="3833688"/>
            <a:ext cx="155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Text  Here</a:t>
            </a:r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pSp>
        <p:nvGrpSpPr>
          <p:cNvPr id="46" name="Graphic 30">
            <a:extLst>
              <a:ext uri="{FF2B5EF4-FFF2-40B4-BE49-F238E27FC236}">
                <a16:creationId xmlns="" xmlns:a16="http://schemas.microsoft.com/office/drawing/2014/main" id="{4B93A277-86A2-4C90-97FB-3BB64B1F38B1}"/>
              </a:ext>
            </a:extLst>
          </p:cNvPr>
          <p:cNvGrpSpPr/>
          <p:nvPr/>
        </p:nvGrpSpPr>
        <p:grpSpPr>
          <a:xfrm>
            <a:off x="5636180" y="2972362"/>
            <a:ext cx="1013334" cy="924939"/>
            <a:chOff x="5655661" y="377455"/>
            <a:chExt cx="4490127" cy="4098447"/>
          </a:xfrm>
          <a:solidFill>
            <a:schemeClr val="accent1"/>
          </a:solidFill>
        </p:grpSpPr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DCC9D74C-28DD-4698-BDE9-656078B5EABE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1A18C680-9711-4A4B-9AEE-901062DE756E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963F5E1-EADF-4248-A915-3D438A237926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27240" y="0"/>
            <a:ext cx="11669486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1.3. ĐAU THỰC THỂ</a:t>
            </a:r>
          </a:p>
          <a:p>
            <a:pPr algn="ctr"/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Nếu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b="1" i="1" dirty="0" smtClean="0">
                <a:latin typeface="Constantia" charset="0"/>
                <a:ea typeface="Constantia" charset="0"/>
                <a:cs typeface="Constantia" charset="0"/>
              </a:rPr>
              <a:t>05</a:t>
            </a:r>
            <a:r>
              <a:rPr lang="en-US" sz="2000" b="1" i="1" dirty="0" smtClean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dấu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hiệu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trở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lên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xuất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mức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gây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khó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chịu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ảnh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hưởng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mối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quan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hệ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của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cá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thì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cần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giới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thiệu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đánh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sâu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b="1" i="1" dirty="0" err="1">
                <a:latin typeface="Constantia" charset="0"/>
                <a:ea typeface="Constantia" charset="0"/>
                <a:cs typeface="Constantia" charset="0"/>
              </a:rPr>
              <a:t>hơn</a:t>
            </a:r>
            <a:r>
              <a:rPr lang="en-US" sz="2000" b="1" i="1" dirty="0"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vi-VN" sz="2000" b="1" i="1" dirty="0" smtClean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12" y="2634755"/>
            <a:ext cx="1802827" cy="2153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Rectangle 50"/>
          <p:cNvSpPr/>
          <p:nvPr/>
        </p:nvSpPr>
        <p:spPr>
          <a:xfrm>
            <a:off x="3027142" y="590961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4.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Mắt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vấn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đề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mà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không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phải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cận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thị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loạn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thị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...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mà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chưa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rõ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nguyên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23994"/>
              </p:ext>
            </p:extLst>
          </p:nvPr>
        </p:nvGraphicFramePr>
        <p:xfrm>
          <a:off x="275772" y="1974823"/>
          <a:ext cx="5834743" cy="4389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834743"/>
              </a:tblGrid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Quá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phụ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thuộc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vào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lớn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2.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Cảm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thấy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cô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đơn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3.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Có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mâu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thuẫn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với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trẻ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khác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006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4.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Dễ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ghen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tị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5.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Nghĩ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rằng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khác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muốn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làm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hại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mình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6. Hay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bị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thương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vấp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ngã</a:t>
                      </a:r>
                      <a:r>
                        <a:rPr lang="en-US" sz="240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5772" y="232228"/>
            <a:ext cx="11669486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1.4. VẤN ĐỀ XÃ HỘI</a:t>
            </a:r>
          </a:p>
          <a:p>
            <a:pPr algn="ctr"/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Nếu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05</a:t>
            </a:r>
            <a:r>
              <a:rPr lang="en-US" sz="2000" i="1" dirty="0" smtClean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dấu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hiệu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trở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lên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xuất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mức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gây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khó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chịu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ảnh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hưởng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mối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quan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hệ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của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cá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thì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cần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giới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thiệu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đánh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sâu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hơn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vi-VN" sz="2000" b="1" i="1" dirty="0" smtClean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241514"/>
              </p:ext>
            </p:extLst>
          </p:nvPr>
        </p:nvGraphicFramePr>
        <p:xfrm>
          <a:off x="6223004" y="1974823"/>
          <a:ext cx="5823855" cy="4480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823855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7. Hay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bị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trêu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chọc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8.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được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những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trẻ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khác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thích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9.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Vụng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về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10.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Thích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chơi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với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những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nhỏ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tuổi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hơn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mình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11.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Có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khó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khăn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về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nói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0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49205"/>
              </p:ext>
            </p:extLst>
          </p:nvPr>
        </p:nvGraphicFramePr>
        <p:xfrm>
          <a:off x="116115" y="1858709"/>
          <a:ext cx="5457372" cy="46065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57372"/>
              </a:tblGrid>
              <a:tr h="491704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thể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dứt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bỏ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được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những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ý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nghĩ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của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mình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về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một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điều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nào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đó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,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bị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ám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ảnh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2.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Cố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ý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tự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gây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thương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tích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có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ý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định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tự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tử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3.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Nghe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những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âm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thanh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tiếng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nói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mà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khác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nghe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500613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4.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Bị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giật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(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máy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)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cơ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,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giật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tay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chân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hoặc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giật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cơ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mắt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 </a:t>
                      </a: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5.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Cạy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da,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rứt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da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491704">
                <a:tc>
                  <a:txBody>
                    <a:bodyPr/>
                    <a:lstStyle/>
                    <a:p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6.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Lặp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đi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lặp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lại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một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số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hành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động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mà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cưỡng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lại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được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57" y="116114"/>
            <a:ext cx="11669486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5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1.5. VẤN ĐỀ TƯ DUY</a:t>
            </a:r>
          </a:p>
          <a:p>
            <a:pPr algn="ctr"/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Nếu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có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từ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06</a:t>
            </a:r>
            <a:r>
              <a:rPr lang="en-US" sz="2000" i="1" dirty="0" smtClean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dấu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hiệu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trở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lên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xuất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hiện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ở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mức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thường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xuyên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gây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khó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chịu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và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ảnh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hưởng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đến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các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hoạt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động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,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mối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quan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hệ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của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cá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nhân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học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sinh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thì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cần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được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giới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thiệu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để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đánh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giá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sâu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000" i="1" dirty="0" err="1">
                <a:latin typeface="Constantia" charset="0"/>
                <a:ea typeface="Constantia" charset="0"/>
                <a:cs typeface="Constantia" charset="0"/>
              </a:rPr>
              <a:t>hơn</a:t>
            </a:r>
            <a:r>
              <a:rPr lang="en-US" sz="2000" i="1" dirty="0">
                <a:latin typeface="Constantia" charset="0"/>
                <a:ea typeface="Constantia" charset="0"/>
                <a:cs typeface="Constantia" charset="0"/>
              </a:rPr>
              <a:t>. </a:t>
            </a:r>
            <a:endParaRPr lang="vi-VN" sz="2000" b="1" i="1" dirty="0" smtClean="0">
              <a:solidFill>
                <a:schemeClr val="accent5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51000"/>
              </p:ext>
            </p:extLst>
          </p:nvPr>
        </p:nvGraphicFramePr>
        <p:xfrm>
          <a:off x="5573488" y="1858709"/>
          <a:ext cx="6357256" cy="46065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357256"/>
              </a:tblGrid>
              <a:tr h="614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7.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Nhìn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thấy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sự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vật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có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thực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14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8.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Ngủ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ít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hơn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các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trẻ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khác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14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9.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Cất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quá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nhiều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đồ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vật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cháu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không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cần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767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10.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Làm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những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việc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mà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ta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cho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là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kỳ</a:t>
                      </a: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pt-BR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quặc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767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11.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Có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những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ý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nghĩ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mà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người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ta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cho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là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kỳ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quặc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14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12.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Hút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thuốc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lá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  <a:tr h="614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13.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Khó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ngủ</a:t>
                      </a:r>
                      <a:r>
                        <a:rPr lang="en-US" sz="2400" b="0" dirty="0" smtClean="0">
                          <a:effectLst/>
                          <a:latin typeface="Constantia" charset="0"/>
                          <a:ea typeface="Constantia" charset="0"/>
                          <a:cs typeface="Constantia" charset="0"/>
                        </a:rPr>
                        <a:t> 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Constantia" charset="0"/>
                        <a:ea typeface="Constantia" charset="0"/>
                        <a:cs typeface="Constant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2638</Words>
  <Application>Microsoft Macintosh PowerPoint</Application>
  <PresentationFormat>Widescreen</PresentationFormat>
  <Paragraphs>291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 Unicode MS</vt:lpstr>
      <vt:lpstr>Calibri</vt:lpstr>
      <vt:lpstr>Calibri Light</vt:lpstr>
      <vt:lpstr>Cambria</vt:lpstr>
      <vt:lpstr>Constantia</vt:lpstr>
      <vt:lpstr>Times New Roman</vt:lpstr>
      <vt:lpstr>맑은 고딕</vt:lpstr>
      <vt:lpstr>Arial</vt:lpstr>
      <vt:lpstr>Cover and End Slide Master</vt:lpstr>
      <vt:lpstr>Contents Slide Master</vt:lpstr>
      <vt:lpstr>Section Break Slide Master</vt:lpstr>
      <vt:lpstr>SỔ TAY  HƯỚNG DẪN TƯ VẤN TÂM LÝ CHO HỌC SINH PHỔ THÔNG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Microsoft Office User</cp:lastModifiedBy>
  <cp:revision>120</cp:revision>
  <dcterms:created xsi:type="dcterms:W3CDTF">2019-01-14T06:35:35Z</dcterms:created>
  <dcterms:modified xsi:type="dcterms:W3CDTF">2022-12-10T15:03:08Z</dcterms:modified>
</cp:coreProperties>
</file>